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2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3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66" r:id="rId2"/>
    <p:sldMasterId id="2147483833" r:id="rId3"/>
    <p:sldMasterId id="2147483864" r:id="rId4"/>
  </p:sldMasterIdLst>
  <p:notesMasterIdLst>
    <p:notesMasterId r:id="rId16"/>
  </p:notesMasterIdLst>
  <p:sldIdLst>
    <p:sldId id="287" r:id="rId5"/>
    <p:sldId id="262" r:id="rId6"/>
    <p:sldId id="297" r:id="rId7"/>
    <p:sldId id="357" r:id="rId8"/>
    <p:sldId id="359" r:id="rId9"/>
    <p:sldId id="361" r:id="rId10"/>
    <p:sldId id="360" r:id="rId11"/>
    <p:sldId id="358" r:id="rId12"/>
    <p:sldId id="353" r:id="rId13"/>
    <p:sldId id="362" r:id="rId14"/>
    <p:sldId id="293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8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CD086-8B28-4423-B8BA-41B32739C455}" type="datetimeFigureOut">
              <a:rPr lang="fi-FI" smtClean="0"/>
              <a:t>20.5.2024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D9540-B411-4500-8C32-72E2B2FCE4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924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 err="1"/>
              <a:t>HUOM</a:t>
            </a:r>
            <a:r>
              <a:rPr lang="sv-FI" dirty="0"/>
              <a:t>! </a:t>
            </a:r>
            <a:r>
              <a:rPr lang="sv-FI" dirty="0" err="1"/>
              <a:t>Logot</a:t>
            </a:r>
            <a:r>
              <a:rPr lang="sv-FI" dirty="0"/>
              <a:t> ja sen </a:t>
            </a:r>
            <a:r>
              <a:rPr lang="sv-FI" dirty="0" err="1"/>
              <a:t>elementit</a:t>
            </a:r>
            <a:r>
              <a:rPr lang="sv-FI" dirty="0"/>
              <a:t> on </a:t>
            </a:r>
            <a:r>
              <a:rPr lang="sv-FI" dirty="0" err="1"/>
              <a:t>monistettu</a:t>
            </a:r>
            <a:r>
              <a:rPr lang="sv-FI" dirty="0"/>
              <a:t> </a:t>
            </a:r>
            <a:r>
              <a:rPr lang="sv-FI" dirty="0" err="1"/>
              <a:t>itse</a:t>
            </a:r>
            <a:r>
              <a:rPr lang="sv-FI" dirty="0"/>
              <a:t> </a:t>
            </a:r>
            <a:r>
              <a:rPr lang="sv-FI" dirty="0" err="1"/>
              <a:t>sivulle</a:t>
            </a:r>
            <a:r>
              <a:rPr lang="sv-FI" dirty="0"/>
              <a:t> </a:t>
            </a:r>
            <a:r>
              <a:rPr lang="sv-FI" dirty="0" err="1"/>
              <a:t>valokuvan</a:t>
            </a:r>
            <a:r>
              <a:rPr lang="sv-FI" dirty="0"/>
              <a:t> </a:t>
            </a:r>
            <a:r>
              <a:rPr lang="sv-FI" dirty="0" err="1"/>
              <a:t>päälle</a:t>
            </a:r>
            <a:r>
              <a:rPr lang="sv-FI" dirty="0"/>
              <a:t>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050BA8-9504-4AFB-A861-6D385340F06C}" type="slidenum">
              <a:rPr kumimoji="0" lang="sv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22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Ryhmä 29">
            <a:extLst>
              <a:ext uri="{FF2B5EF4-FFF2-40B4-BE49-F238E27FC236}">
                <a16:creationId xmlns:a16="http://schemas.microsoft.com/office/drawing/2014/main" id="{2C21BDA0-6B79-4568-9A28-5DCDE712EEAE}"/>
              </a:ext>
            </a:extLst>
          </p:cNvPr>
          <p:cNvGrpSpPr/>
          <p:nvPr userDrawn="1"/>
        </p:nvGrpSpPr>
        <p:grpSpPr>
          <a:xfrm>
            <a:off x="0" y="3726489"/>
            <a:ext cx="3708400" cy="3138488"/>
            <a:chOff x="30163" y="3705225"/>
            <a:chExt cx="3708400" cy="313848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D1660E39-3622-4E4A-B91B-5915E829B2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850" y="3773488"/>
              <a:ext cx="1468438" cy="1411288"/>
            </a:xfrm>
            <a:custGeom>
              <a:avLst/>
              <a:gdLst>
                <a:gd name="T0" fmla="*/ 3914 w 4098"/>
                <a:gd name="T1" fmla="*/ 2334 h 3934"/>
                <a:gd name="T2" fmla="*/ 1799 w 4098"/>
                <a:gd name="T3" fmla="*/ 3773 h 3934"/>
                <a:gd name="T4" fmla="*/ 204 w 4098"/>
                <a:gd name="T5" fmla="*/ 1677 h 3934"/>
                <a:gd name="T6" fmla="*/ 2404 w 4098"/>
                <a:gd name="T7" fmla="*/ 176 h 3934"/>
                <a:gd name="T8" fmla="*/ 3914 w 4098"/>
                <a:gd name="T9" fmla="*/ 2334 h 3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8" h="3934">
                  <a:moveTo>
                    <a:pt x="3914" y="2334"/>
                  </a:moveTo>
                  <a:cubicBezTo>
                    <a:pt x="3734" y="3318"/>
                    <a:pt x="2829" y="3934"/>
                    <a:pt x="1799" y="3773"/>
                  </a:cubicBezTo>
                  <a:cubicBezTo>
                    <a:pt x="754" y="3610"/>
                    <a:pt x="0" y="2619"/>
                    <a:pt x="204" y="1677"/>
                  </a:cubicBezTo>
                  <a:cubicBezTo>
                    <a:pt x="418" y="687"/>
                    <a:pt x="1425" y="0"/>
                    <a:pt x="2404" y="176"/>
                  </a:cubicBezTo>
                  <a:cubicBezTo>
                    <a:pt x="3426" y="360"/>
                    <a:pt x="4098" y="1321"/>
                    <a:pt x="3914" y="2334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DE4C473-DA2A-459C-AEAD-1F8614BE93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6215063"/>
              <a:ext cx="969963" cy="628650"/>
            </a:xfrm>
            <a:custGeom>
              <a:avLst/>
              <a:gdLst>
                <a:gd name="T0" fmla="*/ 0 w 2708"/>
                <a:gd name="T1" fmla="*/ 219 h 1753"/>
                <a:gd name="T2" fmla="*/ 1085 w 2708"/>
                <a:gd name="T3" fmla="*/ 71 h 1753"/>
                <a:gd name="T4" fmla="*/ 2708 w 2708"/>
                <a:gd name="T5" fmla="*/ 1753 h 1753"/>
                <a:gd name="T6" fmla="*/ 0 w 2708"/>
                <a:gd name="T7" fmla="*/ 1753 h 1753"/>
                <a:gd name="T8" fmla="*/ 0 w 2708"/>
                <a:gd name="T9" fmla="*/ 219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8" h="1753">
                  <a:moveTo>
                    <a:pt x="0" y="219"/>
                  </a:moveTo>
                  <a:cubicBezTo>
                    <a:pt x="314" y="57"/>
                    <a:pt x="686" y="0"/>
                    <a:pt x="1085" y="71"/>
                  </a:cubicBezTo>
                  <a:cubicBezTo>
                    <a:pt x="2028" y="239"/>
                    <a:pt x="2662" y="922"/>
                    <a:pt x="2708" y="1753"/>
                  </a:cubicBezTo>
                  <a:lnTo>
                    <a:pt x="0" y="1753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1B79541-98A8-461E-BF68-68E4CBDA64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6888" y="4757738"/>
              <a:ext cx="1404938" cy="1371600"/>
            </a:xfrm>
            <a:custGeom>
              <a:avLst/>
              <a:gdLst>
                <a:gd name="T0" fmla="*/ 1634 w 3918"/>
                <a:gd name="T1" fmla="*/ 3651 h 3825"/>
                <a:gd name="T2" fmla="*/ 130 w 3918"/>
                <a:gd name="T3" fmla="*/ 1663 h 3825"/>
                <a:gd name="T4" fmla="*/ 2206 w 3918"/>
                <a:gd name="T5" fmla="*/ 139 h 3825"/>
                <a:gd name="T6" fmla="*/ 3773 w 3918"/>
                <a:gd name="T7" fmla="*/ 2269 h 3825"/>
                <a:gd name="T8" fmla="*/ 1634 w 3918"/>
                <a:gd name="T9" fmla="*/ 3651 h 3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8" h="3825">
                  <a:moveTo>
                    <a:pt x="1634" y="3651"/>
                  </a:moveTo>
                  <a:cubicBezTo>
                    <a:pt x="706" y="3497"/>
                    <a:pt x="0" y="2564"/>
                    <a:pt x="130" y="1663"/>
                  </a:cubicBezTo>
                  <a:cubicBezTo>
                    <a:pt x="264" y="734"/>
                    <a:pt x="1264" y="0"/>
                    <a:pt x="2206" y="139"/>
                  </a:cubicBezTo>
                  <a:cubicBezTo>
                    <a:pt x="3202" y="286"/>
                    <a:pt x="3918" y="1259"/>
                    <a:pt x="3773" y="2269"/>
                  </a:cubicBezTo>
                  <a:cubicBezTo>
                    <a:pt x="3639" y="3206"/>
                    <a:pt x="2681" y="3825"/>
                    <a:pt x="1634" y="365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5FE8B8FB-4320-45E1-8C2F-F55BFF8AFC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9525" y="6051550"/>
              <a:ext cx="1189038" cy="792163"/>
            </a:xfrm>
            <a:custGeom>
              <a:avLst/>
              <a:gdLst>
                <a:gd name="T0" fmla="*/ 3169 w 3319"/>
                <a:gd name="T1" fmla="*/ 2160 h 2212"/>
                <a:gd name="T2" fmla="*/ 3160 w 3319"/>
                <a:gd name="T3" fmla="*/ 2212 h 2212"/>
                <a:gd name="T4" fmla="*/ 24 w 3319"/>
                <a:gd name="T5" fmla="*/ 2212 h 2212"/>
                <a:gd name="T6" fmla="*/ 38 w 3319"/>
                <a:gd name="T7" fmla="*/ 1604 h 2212"/>
                <a:gd name="T8" fmla="*/ 2067 w 3319"/>
                <a:gd name="T9" fmla="*/ 183 h 2212"/>
                <a:gd name="T10" fmla="*/ 3169 w 3319"/>
                <a:gd name="T11" fmla="*/ 2160 h 2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9" h="2212">
                  <a:moveTo>
                    <a:pt x="3169" y="2160"/>
                  </a:moveTo>
                  <a:cubicBezTo>
                    <a:pt x="3166" y="2177"/>
                    <a:pt x="3163" y="2195"/>
                    <a:pt x="3160" y="2212"/>
                  </a:cubicBezTo>
                  <a:lnTo>
                    <a:pt x="24" y="2212"/>
                  </a:lnTo>
                  <a:cubicBezTo>
                    <a:pt x="0" y="2025"/>
                    <a:pt x="4" y="1821"/>
                    <a:pt x="38" y="1604"/>
                  </a:cubicBezTo>
                  <a:cubicBezTo>
                    <a:pt x="185" y="658"/>
                    <a:pt x="1125" y="0"/>
                    <a:pt x="2067" y="183"/>
                  </a:cubicBezTo>
                  <a:cubicBezTo>
                    <a:pt x="2821" y="329"/>
                    <a:pt x="3319" y="1222"/>
                    <a:pt x="3169" y="2160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823EAE0C-CC7F-4A5E-8558-73766F2EE6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8250" y="6197600"/>
              <a:ext cx="1203325" cy="646113"/>
            </a:xfrm>
            <a:custGeom>
              <a:avLst/>
              <a:gdLst>
                <a:gd name="T0" fmla="*/ 28 w 3360"/>
                <a:gd name="T1" fmla="*/ 1533 h 1802"/>
                <a:gd name="T2" fmla="*/ 2048 w 3360"/>
                <a:gd name="T3" fmla="*/ 162 h 1802"/>
                <a:gd name="T4" fmla="*/ 3308 w 3360"/>
                <a:gd name="T5" fmla="*/ 1802 h 1802"/>
                <a:gd name="T6" fmla="*/ 0 w 3360"/>
                <a:gd name="T7" fmla="*/ 1802 h 1802"/>
                <a:gd name="T8" fmla="*/ 28 w 3360"/>
                <a:gd name="T9" fmla="*/ 1533 h 1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0" h="1802">
                  <a:moveTo>
                    <a:pt x="28" y="1533"/>
                  </a:moveTo>
                  <a:cubicBezTo>
                    <a:pt x="193" y="557"/>
                    <a:pt x="1014" y="0"/>
                    <a:pt x="2048" y="162"/>
                  </a:cubicBezTo>
                  <a:cubicBezTo>
                    <a:pt x="2855" y="289"/>
                    <a:pt x="3360" y="962"/>
                    <a:pt x="3308" y="1802"/>
                  </a:cubicBezTo>
                  <a:lnTo>
                    <a:pt x="0" y="1802"/>
                  </a:lnTo>
                  <a:cubicBezTo>
                    <a:pt x="3" y="1715"/>
                    <a:pt x="12" y="1625"/>
                    <a:pt x="28" y="153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C2C974B-E6CC-49A3-974B-75CC8563CD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4894263"/>
              <a:ext cx="582613" cy="1125538"/>
            </a:xfrm>
            <a:custGeom>
              <a:avLst/>
              <a:gdLst>
                <a:gd name="T0" fmla="*/ 1425 w 1628"/>
                <a:gd name="T1" fmla="*/ 1769 h 3139"/>
                <a:gd name="T2" fmla="*/ 0 w 1628"/>
                <a:gd name="T3" fmla="*/ 3139 h 3139"/>
                <a:gd name="T4" fmla="*/ 0 w 1628"/>
                <a:gd name="T5" fmla="*/ 0 h 3139"/>
                <a:gd name="T6" fmla="*/ 371 w 1628"/>
                <a:gd name="T7" fmla="*/ 43 h 3139"/>
                <a:gd name="T8" fmla="*/ 1425 w 1628"/>
                <a:gd name="T9" fmla="*/ 1769 h 3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8" h="3139">
                  <a:moveTo>
                    <a:pt x="1425" y="1769"/>
                  </a:moveTo>
                  <a:cubicBezTo>
                    <a:pt x="1255" y="2508"/>
                    <a:pt x="622" y="3082"/>
                    <a:pt x="0" y="3139"/>
                  </a:cubicBezTo>
                  <a:lnTo>
                    <a:pt x="0" y="0"/>
                  </a:lnTo>
                  <a:cubicBezTo>
                    <a:pt x="120" y="3"/>
                    <a:pt x="244" y="17"/>
                    <a:pt x="371" y="43"/>
                  </a:cubicBezTo>
                  <a:cubicBezTo>
                    <a:pt x="1218" y="222"/>
                    <a:pt x="1628" y="893"/>
                    <a:pt x="1425" y="1769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C091B79-4829-4F4C-AC7C-651E67ED7E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313" y="5241925"/>
              <a:ext cx="1119188" cy="1109663"/>
            </a:xfrm>
            <a:custGeom>
              <a:avLst/>
              <a:gdLst>
                <a:gd name="T0" fmla="*/ 1915 w 3126"/>
                <a:gd name="T1" fmla="*/ 180 h 3091"/>
                <a:gd name="T2" fmla="*/ 2953 w 3126"/>
                <a:gd name="T3" fmla="*/ 1734 h 3091"/>
                <a:gd name="T4" fmla="*/ 1173 w 3126"/>
                <a:gd name="T5" fmla="*/ 2910 h 3091"/>
                <a:gd name="T6" fmla="*/ 143 w 3126"/>
                <a:gd name="T7" fmla="*/ 1329 h 3091"/>
                <a:gd name="T8" fmla="*/ 1915 w 3126"/>
                <a:gd name="T9" fmla="*/ 180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6" h="3091">
                  <a:moveTo>
                    <a:pt x="1915" y="180"/>
                  </a:moveTo>
                  <a:cubicBezTo>
                    <a:pt x="2732" y="340"/>
                    <a:pt x="3126" y="930"/>
                    <a:pt x="2953" y="1734"/>
                  </a:cubicBezTo>
                  <a:cubicBezTo>
                    <a:pt x="2766" y="2607"/>
                    <a:pt x="2034" y="3091"/>
                    <a:pt x="1173" y="2910"/>
                  </a:cubicBezTo>
                  <a:cubicBezTo>
                    <a:pt x="390" y="2745"/>
                    <a:pt x="0" y="2148"/>
                    <a:pt x="143" y="1329"/>
                  </a:cubicBezTo>
                  <a:cubicBezTo>
                    <a:pt x="295" y="453"/>
                    <a:pt x="994" y="0"/>
                    <a:pt x="1915" y="180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B3343FA-AE80-4641-852F-E9029CD097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3705225"/>
              <a:ext cx="555625" cy="1030288"/>
            </a:xfrm>
            <a:custGeom>
              <a:avLst/>
              <a:gdLst>
                <a:gd name="T0" fmla="*/ 0 w 1551"/>
                <a:gd name="T1" fmla="*/ 8 h 2871"/>
                <a:gd name="T2" fmla="*/ 394 w 1551"/>
                <a:gd name="T3" fmla="*/ 35 h 2871"/>
                <a:gd name="T4" fmla="*/ 1391 w 1551"/>
                <a:gd name="T5" fmla="*/ 1731 h 2871"/>
                <a:gd name="T6" fmla="*/ 0 w 1551"/>
                <a:gd name="T7" fmla="*/ 2859 h 2871"/>
                <a:gd name="T8" fmla="*/ 0 w 1551"/>
                <a:gd name="T9" fmla="*/ 8 h 2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1" h="2871">
                  <a:moveTo>
                    <a:pt x="0" y="8"/>
                  </a:moveTo>
                  <a:cubicBezTo>
                    <a:pt x="127" y="0"/>
                    <a:pt x="260" y="9"/>
                    <a:pt x="394" y="35"/>
                  </a:cubicBezTo>
                  <a:cubicBezTo>
                    <a:pt x="1166" y="188"/>
                    <a:pt x="1551" y="843"/>
                    <a:pt x="1391" y="1731"/>
                  </a:cubicBezTo>
                  <a:cubicBezTo>
                    <a:pt x="1265" y="2428"/>
                    <a:pt x="700" y="2871"/>
                    <a:pt x="0" y="2859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</p:grpSp>
      <p:grpSp>
        <p:nvGrpSpPr>
          <p:cNvPr id="29" name="Ryhmä 28">
            <a:extLst>
              <a:ext uri="{FF2B5EF4-FFF2-40B4-BE49-F238E27FC236}">
                <a16:creationId xmlns:a16="http://schemas.microsoft.com/office/drawing/2014/main" id="{EF7F52DC-4879-44F5-AFEA-2796FC85BC52}"/>
              </a:ext>
            </a:extLst>
          </p:cNvPr>
          <p:cNvGrpSpPr/>
          <p:nvPr userDrawn="1"/>
        </p:nvGrpSpPr>
        <p:grpSpPr>
          <a:xfrm>
            <a:off x="9472391" y="112"/>
            <a:ext cx="2719388" cy="1828800"/>
            <a:chOff x="9444038" y="14288"/>
            <a:chExt cx="2719388" cy="1828800"/>
          </a:xfrm>
        </p:grpSpPr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C2C8C26-B8EB-47C8-BAE4-F094F2F398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28350" y="14288"/>
              <a:ext cx="814388" cy="377825"/>
            </a:xfrm>
            <a:custGeom>
              <a:avLst/>
              <a:gdLst>
                <a:gd name="T0" fmla="*/ 2273 w 2273"/>
                <a:gd name="T1" fmla="*/ 0 h 1054"/>
                <a:gd name="T2" fmla="*/ 887 w 2273"/>
                <a:gd name="T3" fmla="*/ 944 h 1054"/>
                <a:gd name="T4" fmla="*/ 0 w 2273"/>
                <a:gd name="T5" fmla="*/ 0 h 1054"/>
                <a:gd name="T6" fmla="*/ 2273 w 2273"/>
                <a:gd name="T7" fmla="*/ 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3" h="1054">
                  <a:moveTo>
                    <a:pt x="2273" y="0"/>
                  </a:moveTo>
                  <a:cubicBezTo>
                    <a:pt x="2128" y="644"/>
                    <a:pt x="1535" y="1054"/>
                    <a:pt x="887" y="944"/>
                  </a:cubicBezTo>
                  <a:cubicBezTo>
                    <a:pt x="405" y="863"/>
                    <a:pt x="73" y="490"/>
                    <a:pt x="0" y="0"/>
                  </a:cubicBezTo>
                  <a:lnTo>
                    <a:pt x="2273" y="0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4E728A51-806E-4AF9-81B1-8A15142207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17363" y="14288"/>
              <a:ext cx="246063" cy="220663"/>
            </a:xfrm>
            <a:custGeom>
              <a:avLst/>
              <a:gdLst>
                <a:gd name="T0" fmla="*/ 686 w 686"/>
                <a:gd name="T1" fmla="*/ 619 h 619"/>
                <a:gd name="T2" fmla="*/ 0 w 686"/>
                <a:gd name="T3" fmla="*/ 0 h 619"/>
                <a:gd name="T4" fmla="*/ 686 w 686"/>
                <a:gd name="T5" fmla="*/ 0 h 619"/>
                <a:gd name="T6" fmla="*/ 686 w 686"/>
                <a:gd name="T7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6" h="619">
                  <a:moveTo>
                    <a:pt x="686" y="619"/>
                  </a:moveTo>
                  <a:cubicBezTo>
                    <a:pt x="331" y="537"/>
                    <a:pt x="90" y="312"/>
                    <a:pt x="0" y="0"/>
                  </a:cubicBezTo>
                  <a:lnTo>
                    <a:pt x="686" y="0"/>
                  </a:lnTo>
                  <a:lnTo>
                    <a:pt x="686" y="6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6B191710-9CE6-4CDA-AC4A-CD80C8E30B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93500" y="233363"/>
              <a:ext cx="669925" cy="800100"/>
            </a:xfrm>
            <a:custGeom>
              <a:avLst/>
              <a:gdLst>
                <a:gd name="T0" fmla="*/ 99 w 1869"/>
                <a:gd name="T1" fmla="*/ 953 h 2228"/>
                <a:gd name="T2" fmla="*/ 1209 w 1869"/>
                <a:gd name="T3" fmla="*/ 88 h 2228"/>
                <a:gd name="T4" fmla="*/ 1869 w 1869"/>
                <a:gd name="T5" fmla="*/ 472 h 2228"/>
                <a:gd name="T6" fmla="*/ 1869 w 1869"/>
                <a:gd name="T7" fmla="*/ 1824 h 2228"/>
                <a:gd name="T8" fmla="*/ 930 w 1869"/>
                <a:gd name="T9" fmla="*/ 2161 h 2228"/>
                <a:gd name="T10" fmla="*/ 99 w 1869"/>
                <a:gd name="T11" fmla="*/ 953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9" h="2228">
                  <a:moveTo>
                    <a:pt x="99" y="953"/>
                  </a:moveTo>
                  <a:cubicBezTo>
                    <a:pt x="201" y="346"/>
                    <a:pt x="643" y="0"/>
                    <a:pt x="1209" y="88"/>
                  </a:cubicBezTo>
                  <a:cubicBezTo>
                    <a:pt x="1491" y="131"/>
                    <a:pt x="1717" y="270"/>
                    <a:pt x="1869" y="472"/>
                  </a:cubicBezTo>
                  <a:lnTo>
                    <a:pt x="1869" y="1824"/>
                  </a:lnTo>
                  <a:cubicBezTo>
                    <a:pt x="1662" y="2095"/>
                    <a:pt x="1319" y="2228"/>
                    <a:pt x="930" y="2161"/>
                  </a:cubicBezTo>
                  <a:cubicBezTo>
                    <a:pt x="356" y="2063"/>
                    <a:pt x="0" y="1545"/>
                    <a:pt x="99" y="953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D9E80C0A-B101-49EE-B5FB-F0C6A82C79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72613" y="14288"/>
              <a:ext cx="619125" cy="176213"/>
            </a:xfrm>
            <a:custGeom>
              <a:avLst/>
              <a:gdLst>
                <a:gd name="T0" fmla="*/ 1728 w 1728"/>
                <a:gd name="T1" fmla="*/ 0 h 495"/>
                <a:gd name="T2" fmla="*/ 588 w 1728"/>
                <a:gd name="T3" fmla="*/ 424 h 495"/>
                <a:gd name="T4" fmla="*/ 0 w 1728"/>
                <a:gd name="T5" fmla="*/ 0 h 495"/>
                <a:gd name="T6" fmla="*/ 1728 w 1728"/>
                <a:gd name="T7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8" h="495">
                  <a:moveTo>
                    <a:pt x="1728" y="0"/>
                  </a:moveTo>
                  <a:cubicBezTo>
                    <a:pt x="1460" y="301"/>
                    <a:pt x="995" y="495"/>
                    <a:pt x="588" y="424"/>
                  </a:cubicBezTo>
                  <a:cubicBezTo>
                    <a:pt x="341" y="381"/>
                    <a:pt x="133" y="221"/>
                    <a:pt x="0" y="0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601375FA-E214-47A9-B61A-5BB8C71272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21900" y="14288"/>
              <a:ext cx="744538" cy="649288"/>
            </a:xfrm>
            <a:custGeom>
              <a:avLst/>
              <a:gdLst>
                <a:gd name="T0" fmla="*/ 878 w 2077"/>
                <a:gd name="T1" fmla="*/ 1721 h 1811"/>
                <a:gd name="T2" fmla="*/ 81 w 2077"/>
                <a:gd name="T3" fmla="*/ 614 h 1811"/>
                <a:gd name="T4" fmla="*/ 458 w 2077"/>
                <a:gd name="T5" fmla="*/ 0 h 1811"/>
                <a:gd name="T6" fmla="*/ 1612 w 2077"/>
                <a:gd name="T7" fmla="*/ 0 h 1811"/>
                <a:gd name="T8" fmla="*/ 2004 w 2077"/>
                <a:gd name="T9" fmla="*/ 943 h 1811"/>
                <a:gd name="T10" fmla="*/ 878 w 2077"/>
                <a:gd name="T11" fmla="*/ 1721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7" h="1811">
                  <a:moveTo>
                    <a:pt x="878" y="1721"/>
                  </a:moveTo>
                  <a:cubicBezTo>
                    <a:pt x="335" y="1630"/>
                    <a:pt x="0" y="1164"/>
                    <a:pt x="81" y="614"/>
                  </a:cubicBezTo>
                  <a:cubicBezTo>
                    <a:pt x="120" y="353"/>
                    <a:pt x="260" y="139"/>
                    <a:pt x="458" y="0"/>
                  </a:cubicBezTo>
                  <a:lnTo>
                    <a:pt x="1612" y="0"/>
                  </a:lnTo>
                  <a:cubicBezTo>
                    <a:pt x="1913" y="204"/>
                    <a:pt x="2077" y="563"/>
                    <a:pt x="2004" y="943"/>
                  </a:cubicBezTo>
                  <a:cubicBezTo>
                    <a:pt x="1903" y="1476"/>
                    <a:pt x="1418" y="1811"/>
                    <a:pt x="878" y="172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B63B37D-6F19-4F2E-B7BD-D7DF4CB2C8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20388" y="439738"/>
              <a:ext cx="750888" cy="736600"/>
            </a:xfrm>
            <a:custGeom>
              <a:avLst/>
              <a:gdLst>
                <a:gd name="T0" fmla="*/ 2001 w 2095"/>
                <a:gd name="T1" fmla="*/ 1210 h 2054"/>
                <a:gd name="T2" fmla="*/ 941 w 2095"/>
                <a:gd name="T3" fmla="*/ 1969 h 2054"/>
                <a:gd name="T4" fmla="*/ 102 w 2095"/>
                <a:gd name="T5" fmla="*/ 851 h 2054"/>
                <a:gd name="T6" fmla="*/ 1228 w 2095"/>
                <a:gd name="T7" fmla="*/ 95 h 2054"/>
                <a:gd name="T8" fmla="*/ 2001 w 2095"/>
                <a:gd name="T9" fmla="*/ 1210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5" h="2054">
                  <a:moveTo>
                    <a:pt x="2001" y="1210"/>
                  </a:moveTo>
                  <a:cubicBezTo>
                    <a:pt x="1909" y="1751"/>
                    <a:pt x="1486" y="2054"/>
                    <a:pt x="941" y="1969"/>
                  </a:cubicBezTo>
                  <a:cubicBezTo>
                    <a:pt x="345" y="1876"/>
                    <a:pt x="0" y="1416"/>
                    <a:pt x="102" y="851"/>
                  </a:cubicBezTo>
                  <a:cubicBezTo>
                    <a:pt x="199" y="316"/>
                    <a:pt x="671" y="0"/>
                    <a:pt x="1228" y="95"/>
                  </a:cubicBezTo>
                  <a:cubicBezTo>
                    <a:pt x="1770" y="188"/>
                    <a:pt x="2095" y="656"/>
                    <a:pt x="2001" y="1210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95AC3A14-3FB1-4B88-AB09-911E8370B9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32988" y="746125"/>
              <a:ext cx="739775" cy="741363"/>
            </a:xfrm>
            <a:custGeom>
              <a:avLst/>
              <a:gdLst>
                <a:gd name="T0" fmla="*/ 1973 w 2067"/>
                <a:gd name="T1" fmla="*/ 1141 h 2067"/>
                <a:gd name="T2" fmla="*/ 893 w 2067"/>
                <a:gd name="T3" fmla="*/ 1989 h 2067"/>
                <a:gd name="T4" fmla="*/ 81 w 2067"/>
                <a:gd name="T5" fmla="*/ 863 h 2067"/>
                <a:gd name="T6" fmla="*/ 1218 w 2067"/>
                <a:gd name="T7" fmla="*/ 88 h 2067"/>
                <a:gd name="T8" fmla="*/ 1973 w 2067"/>
                <a:gd name="T9" fmla="*/ 1141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7" h="2067">
                  <a:moveTo>
                    <a:pt x="1973" y="1141"/>
                  </a:moveTo>
                  <a:cubicBezTo>
                    <a:pt x="1879" y="1698"/>
                    <a:pt x="1409" y="2067"/>
                    <a:pt x="893" y="1989"/>
                  </a:cubicBezTo>
                  <a:cubicBezTo>
                    <a:pt x="384" y="1912"/>
                    <a:pt x="0" y="1380"/>
                    <a:pt x="81" y="863"/>
                  </a:cubicBezTo>
                  <a:cubicBezTo>
                    <a:pt x="161" y="346"/>
                    <a:pt x="668" y="0"/>
                    <a:pt x="1218" y="88"/>
                  </a:cubicBezTo>
                  <a:cubicBezTo>
                    <a:pt x="1778" y="178"/>
                    <a:pt x="2067" y="580"/>
                    <a:pt x="1973" y="114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D2829CD5-9908-48A0-B44D-0195043848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8075" y="1104900"/>
              <a:ext cx="727075" cy="738188"/>
            </a:xfrm>
            <a:custGeom>
              <a:avLst/>
              <a:gdLst>
                <a:gd name="T0" fmla="*/ 1939 w 2028"/>
                <a:gd name="T1" fmla="*/ 1177 h 2058"/>
                <a:gd name="T2" fmla="*/ 784 w 2028"/>
                <a:gd name="T3" fmla="*/ 1950 h 2058"/>
                <a:gd name="T4" fmla="*/ 110 w 2028"/>
                <a:gd name="T5" fmla="*/ 805 h 2058"/>
                <a:gd name="T6" fmla="*/ 1149 w 2028"/>
                <a:gd name="T7" fmla="*/ 104 h 2058"/>
                <a:gd name="T8" fmla="*/ 1939 w 2028"/>
                <a:gd name="T9" fmla="*/ 1177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8" h="2058">
                  <a:moveTo>
                    <a:pt x="1939" y="1177"/>
                  </a:moveTo>
                  <a:cubicBezTo>
                    <a:pt x="1846" y="1662"/>
                    <a:pt x="1255" y="2058"/>
                    <a:pt x="784" y="1950"/>
                  </a:cubicBezTo>
                  <a:cubicBezTo>
                    <a:pt x="309" y="1841"/>
                    <a:pt x="0" y="1317"/>
                    <a:pt x="110" y="805"/>
                  </a:cubicBezTo>
                  <a:cubicBezTo>
                    <a:pt x="221" y="282"/>
                    <a:pt x="639" y="0"/>
                    <a:pt x="1149" y="104"/>
                  </a:cubicBezTo>
                  <a:cubicBezTo>
                    <a:pt x="1656" y="207"/>
                    <a:pt x="2028" y="713"/>
                    <a:pt x="1939" y="1177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2C8A81A4-B0D1-415D-B37F-F4C3BD506E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038" y="239713"/>
              <a:ext cx="681038" cy="657225"/>
            </a:xfrm>
            <a:custGeom>
              <a:avLst/>
              <a:gdLst>
                <a:gd name="T0" fmla="*/ 1159 w 1899"/>
                <a:gd name="T1" fmla="*/ 103 h 1833"/>
                <a:gd name="T2" fmla="*/ 1799 w 1899"/>
                <a:gd name="T3" fmla="*/ 1040 h 1833"/>
                <a:gd name="T4" fmla="*/ 816 w 1899"/>
                <a:gd name="T5" fmla="*/ 1762 h 1833"/>
                <a:gd name="T6" fmla="*/ 92 w 1899"/>
                <a:gd name="T7" fmla="*/ 737 h 1833"/>
                <a:gd name="T8" fmla="*/ 1159 w 1899"/>
                <a:gd name="T9" fmla="*/ 103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9" h="1833">
                  <a:moveTo>
                    <a:pt x="1159" y="103"/>
                  </a:moveTo>
                  <a:cubicBezTo>
                    <a:pt x="1645" y="190"/>
                    <a:pt x="1899" y="563"/>
                    <a:pt x="1799" y="1040"/>
                  </a:cubicBezTo>
                  <a:cubicBezTo>
                    <a:pt x="1697" y="1530"/>
                    <a:pt x="1283" y="1833"/>
                    <a:pt x="816" y="1762"/>
                  </a:cubicBezTo>
                  <a:cubicBezTo>
                    <a:pt x="324" y="1687"/>
                    <a:pt x="0" y="1229"/>
                    <a:pt x="92" y="737"/>
                  </a:cubicBezTo>
                  <a:cubicBezTo>
                    <a:pt x="185" y="238"/>
                    <a:pt x="585" y="0"/>
                    <a:pt x="1159" y="10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48104C24-6F3D-43A3-9203-A13F0942D1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15788" y="1030288"/>
              <a:ext cx="147638" cy="506413"/>
            </a:xfrm>
            <a:custGeom>
              <a:avLst/>
              <a:gdLst>
                <a:gd name="T0" fmla="*/ 410 w 410"/>
                <a:gd name="T1" fmla="*/ 1414 h 1414"/>
                <a:gd name="T2" fmla="*/ 70 w 410"/>
                <a:gd name="T3" fmla="*/ 559 h 1414"/>
                <a:gd name="T4" fmla="*/ 410 w 410"/>
                <a:gd name="T5" fmla="*/ 0 h 1414"/>
                <a:gd name="T6" fmla="*/ 410 w 410"/>
                <a:gd name="T7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" h="1414">
                  <a:moveTo>
                    <a:pt x="410" y="1414"/>
                  </a:moveTo>
                  <a:cubicBezTo>
                    <a:pt x="127" y="1258"/>
                    <a:pt x="0" y="949"/>
                    <a:pt x="70" y="559"/>
                  </a:cubicBezTo>
                  <a:cubicBezTo>
                    <a:pt x="113" y="320"/>
                    <a:pt x="239" y="124"/>
                    <a:pt x="410" y="0"/>
                  </a:cubicBezTo>
                  <a:lnTo>
                    <a:pt x="410" y="1414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86B0379E-6A59-4ADB-AAA4-14BC0672A3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1800" y="1192213"/>
              <a:ext cx="650875" cy="623888"/>
            </a:xfrm>
            <a:custGeom>
              <a:avLst/>
              <a:gdLst>
                <a:gd name="T0" fmla="*/ 720 w 1818"/>
                <a:gd name="T1" fmla="*/ 1661 h 1740"/>
                <a:gd name="T2" fmla="*/ 77 w 1818"/>
                <a:gd name="T3" fmla="*/ 770 h 1740"/>
                <a:gd name="T4" fmla="*/ 1061 w 1818"/>
                <a:gd name="T5" fmla="*/ 69 h 1740"/>
                <a:gd name="T6" fmla="*/ 1739 w 1818"/>
                <a:gd name="T7" fmla="*/ 998 h 1740"/>
                <a:gd name="T8" fmla="*/ 720 w 1818"/>
                <a:gd name="T9" fmla="*/ 1661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8" h="1740">
                  <a:moveTo>
                    <a:pt x="720" y="1661"/>
                  </a:moveTo>
                  <a:cubicBezTo>
                    <a:pt x="265" y="1591"/>
                    <a:pt x="0" y="1224"/>
                    <a:pt x="77" y="770"/>
                  </a:cubicBezTo>
                  <a:cubicBezTo>
                    <a:pt x="161" y="277"/>
                    <a:pt x="550" y="0"/>
                    <a:pt x="1061" y="69"/>
                  </a:cubicBezTo>
                  <a:cubicBezTo>
                    <a:pt x="1533" y="133"/>
                    <a:pt x="1818" y="523"/>
                    <a:pt x="1739" y="998"/>
                  </a:cubicBezTo>
                  <a:cubicBezTo>
                    <a:pt x="1663" y="1454"/>
                    <a:pt x="1225" y="1740"/>
                    <a:pt x="720" y="166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0D4B4687-1CC0-4629-9965-D9EE99A05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261" y="2178531"/>
            <a:ext cx="10385609" cy="2387600"/>
          </a:xfrm>
        </p:spPr>
        <p:txBody>
          <a:bodyPr anchor="b"/>
          <a:lstStyle>
            <a:lvl1pPr algn="ctr">
              <a:defRPr sz="8000">
                <a:solidFill>
                  <a:srgbClr val="50001D"/>
                </a:solidFill>
                <a:latin typeface="Gotham Bold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DECF42B-EC22-44F9-8083-35A912E0C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84955" y="5231219"/>
            <a:ext cx="6023603" cy="636181"/>
          </a:xfrm>
        </p:spPr>
        <p:txBody>
          <a:bodyPr anchor="b" anchorCtr="0"/>
          <a:lstStyle>
            <a:lvl1pPr marL="0" indent="0" algn="ctr">
              <a:buNone/>
              <a:defRPr sz="2500">
                <a:solidFill>
                  <a:srgbClr val="50001D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 dirty="0"/>
              <a:t>Etunimi Sukunimi, titteli</a:t>
            </a:r>
            <a:endParaRPr lang="sv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E44859-4C87-48EC-A96C-D487B87322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73053" y="5862763"/>
            <a:ext cx="4448547" cy="485148"/>
          </a:xfrm>
        </p:spPr>
        <p:txBody>
          <a:bodyPr anchor="t" anchorCtr="0"/>
          <a:lstStyle>
            <a:lvl1pPr algn="ctr">
              <a:defRPr sz="2500">
                <a:solidFill>
                  <a:srgbClr val="50001D"/>
                </a:solidFill>
              </a:defRPr>
            </a:lvl1pPr>
          </a:lstStyle>
          <a:p>
            <a:fld id="{66514FC3-A4F1-411D-888B-BD31A0BB686A}" type="datetime1">
              <a:rPr lang="sv-FI" smtClean="0"/>
              <a:t>20-05-2024</a:t>
            </a:fld>
            <a:endParaRPr lang="sv-FI" dirty="0"/>
          </a:p>
        </p:txBody>
      </p:sp>
      <p:grpSp>
        <p:nvGrpSpPr>
          <p:cNvPr id="72" name="Ryhmä 71">
            <a:extLst>
              <a:ext uri="{FF2B5EF4-FFF2-40B4-BE49-F238E27FC236}">
                <a16:creationId xmlns:a16="http://schemas.microsoft.com/office/drawing/2014/main" id="{D339C146-B333-4D20-AE6F-9E8850504CC2}"/>
              </a:ext>
            </a:extLst>
          </p:cNvPr>
          <p:cNvGrpSpPr/>
          <p:nvPr userDrawn="1"/>
        </p:nvGrpSpPr>
        <p:grpSpPr>
          <a:xfrm>
            <a:off x="676276" y="685800"/>
            <a:ext cx="2917824" cy="557213"/>
            <a:chOff x="676276" y="685800"/>
            <a:chExt cx="2917824" cy="557213"/>
          </a:xfrm>
        </p:grpSpPr>
        <p:sp>
          <p:nvSpPr>
            <p:cNvPr id="35" name="AutoShape 25">
              <a:extLst>
                <a:ext uri="{FF2B5EF4-FFF2-40B4-BE49-F238E27FC236}">
                  <a16:creationId xmlns:a16="http://schemas.microsoft.com/office/drawing/2014/main" id="{2B2D3B14-FA47-49B5-9AA7-3510B846064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gray">
            <a:xfrm>
              <a:off x="677863" y="685800"/>
              <a:ext cx="2916237" cy="557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39448C37-9C41-4AFD-A6D9-DD9F4BA349D1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333500" y="822325"/>
              <a:ext cx="206375" cy="274638"/>
            </a:xfrm>
            <a:custGeom>
              <a:avLst/>
              <a:gdLst>
                <a:gd name="T0" fmla="*/ 900 w 1864"/>
                <a:gd name="T1" fmla="*/ 0 h 2492"/>
                <a:gd name="T2" fmla="*/ 117 w 1864"/>
                <a:gd name="T3" fmla="*/ 0 h 2492"/>
                <a:gd name="T4" fmla="*/ 0 w 1864"/>
                <a:gd name="T5" fmla="*/ 117 h 2492"/>
                <a:gd name="T6" fmla="*/ 0 w 1864"/>
                <a:gd name="T7" fmla="*/ 2375 h 2492"/>
                <a:gd name="T8" fmla="*/ 117 w 1864"/>
                <a:gd name="T9" fmla="*/ 2492 h 2492"/>
                <a:gd name="T10" fmla="*/ 365 w 1864"/>
                <a:gd name="T11" fmla="*/ 2492 h 2492"/>
                <a:gd name="T12" fmla="*/ 482 w 1864"/>
                <a:gd name="T13" fmla="*/ 2375 h 2492"/>
                <a:gd name="T14" fmla="*/ 482 w 1864"/>
                <a:gd name="T15" fmla="*/ 1698 h 2492"/>
                <a:gd name="T16" fmla="*/ 858 w 1864"/>
                <a:gd name="T17" fmla="*/ 1698 h 2492"/>
                <a:gd name="T18" fmla="*/ 1864 w 1864"/>
                <a:gd name="T19" fmla="*/ 835 h 2492"/>
                <a:gd name="T20" fmla="*/ 900 w 1864"/>
                <a:gd name="T21" fmla="*/ 0 h 2492"/>
                <a:gd name="T22" fmla="*/ 482 w 1864"/>
                <a:gd name="T23" fmla="*/ 470 h 2492"/>
                <a:gd name="T24" fmla="*/ 880 w 1864"/>
                <a:gd name="T25" fmla="*/ 470 h 2492"/>
                <a:gd name="T26" fmla="*/ 1371 w 1864"/>
                <a:gd name="T27" fmla="*/ 851 h 2492"/>
                <a:gd name="T28" fmla="*/ 867 w 1864"/>
                <a:gd name="T29" fmla="*/ 1232 h 2492"/>
                <a:gd name="T30" fmla="*/ 482 w 1864"/>
                <a:gd name="T31" fmla="*/ 1232 h 2492"/>
                <a:gd name="T32" fmla="*/ 482 w 1864"/>
                <a:gd name="T33" fmla="*/ 470 h 2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64" h="2492">
                  <a:moveTo>
                    <a:pt x="900" y="0"/>
                  </a:moveTo>
                  <a:lnTo>
                    <a:pt x="117" y="0"/>
                  </a:lnTo>
                  <a:cubicBezTo>
                    <a:pt x="52" y="0"/>
                    <a:pt x="0" y="53"/>
                    <a:pt x="0" y="117"/>
                  </a:cubicBezTo>
                  <a:lnTo>
                    <a:pt x="0" y="2375"/>
                  </a:lnTo>
                  <a:cubicBezTo>
                    <a:pt x="0" y="2439"/>
                    <a:pt x="52" y="2492"/>
                    <a:pt x="117" y="2492"/>
                  </a:cubicBezTo>
                  <a:lnTo>
                    <a:pt x="365" y="2492"/>
                  </a:lnTo>
                  <a:cubicBezTo>
                    <a:pt x="430" y="2492"/>
                    <a:pt x="482" y="2439"/>
                    <a:pt x="482" y="2375"/>
                  </a:cubicBezTo>
                  <a:lnTo>
                    <a:pt x="482" y="1698"/>
                  </a:lnTo>
                  <a:lnTo>
                    <a:pt x="858" y="1698"/>
                  </a:lnTo>
                  <a:cubicBezTo>
                    <a:pt x="1459" y="1698"/>
                    <a:pt x="1864" y="1354"/>
                    <a:pt x="1864" y="835"/>
                  </a:cubicBezTo>
                  <a:cubicBezTo>
                    <a:pt x="1864" y="328"/>
                    <a:pt x="1485" y="0"/>
                    <a:pt x="900" y="0"/>
                  </a:cubicBezTo>
                  <a:close/>
                  <a:moveTo>
                    <a:pt x="482" y="470"/>
                  </a:moveTo>
                  <a:lnTo>
                    <a:pt x="880" y="470"/>
                  </a:lnTo>
                  <a:cubicBezTo>
                    <a:pt x="1064" y="470"/>
                    <a:pt x="1371" y="518"/>
                    <a:pt x="1371" y="851"/>
                  </a:cubicBezTo>
                  <a:cubicBezTo>
                    <a:pt x="1371" y="1082"/>
                    <a:pt x="1174" y="1232"/>
                    <a:pt x="867" y="1232"/>
                  </a:cubicBezTo>
                  <a:lnTo>
                    <a:pt x="482" y="1232"/>
                  </a:lnTo>
                  <a:lnTo>
                    <a:pt x="482" y="470"/>
                  </a:ln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03289654-44B5-4A5B-A461-FDFB80B0424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582738" y="911225"/>
              <a:ext cx="52387" cy="185738"/>
            </a:xfrm>
            <a:custGeom>
              <a:avLst/>
              <a:gdLst>
                <a:gd name="T0" fmla="*/ 365 w 482"/>
                <a:gd name="T1" fmla="*/ 0 h 1677"/>
                <a:gd name="T2" fmla="*/ 116 w 482"/>
                <a:gd name="T3" fmla="*/ 0 h 1677"/>
                <a:gd name="T4" fmla="*/ 0 w 482"/>
                <a:gd name="T5" fmla="*/ 117 h 1677"/>
                <a:gd name="T6" fmla="*/ 0 w 482"/>
                <a:gd name="T7" fmla="*/ 1561 h 1677"/>
                <a:gd name="T8" fmla="*/ 116 w 482"/>
                <a:gd name="T9" fmla="*/ 1677 h 1677"/>
                <a:gd name="T10" fmla="*/ 365 w 482"/>
                <a:gd name="T11" fmla="*/ 1677 h 1677"/>
                <a:gd name="T12" fmla="*/ 482 w 482"/>
                <a:gd name="T13" fmla="*/ 1561 h 1677"/>
                <a:gd name="T14" fmla="*/ 482 w 482"/>
                <a:gd name="T15" fmla="*/ 117 h 1677"/>
                <a:gd name="T16" fmla="*/ 365 w 482"/>
                <a:gd name="T17" fmla="*/ 0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2" h="1677">
                  <a:moveTo>
                    <a:pt x="365" y="0"/>
                  </a:moveTo>
                  <a:lnTo>
                    <a:pt x="116" y="0"/>
                  </a:lnTo>
                  <a:cubicBezTo>
                    <a:pt x="52" y="0"/>
                    <a:pt x="0" y="52"/>
                    <a:pt x="0" y="117"/>
                  </a:cubicBezTo>
                  <a:lnTo>
                    <a:pt x="0" y="1561"/>
                  </a:lnTo>
                  <a:cubicBezTo>
                    <a:pt x="0" y="1625"/>
                    <a:pt x="52" y="1677"/>
                    <a:pt x="116" y="1677"/>
                  </a:cubicBezTo>
                  <a:lnTo>
                    <a:pt x="365" y="1677"/>
                  </a:lnTo>
                  <a:cubicBezTo>
                    <a:pt x="430" y="1677"/>
                    <a:pt x="482" y="1625"/>
                    <a:pt x="482" y="1561"/>
                  </a:cubicBezTo>
                  <a:lnTo>
                    <a:pt x="482" y="117"/>
                  </a:lnTo>
                  <a:cubicBezTo>
                    <a:pt x="482" y="52"/>
                    <a:pt x="430" y="0"/>
                    <a:pt x="365" y="0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D4CC88EE-D694-4546-A4D0-8C11EB9E578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95450" y="822325"/>
              <a:ext cx="187325" cy="274638"/>
            </a:xfrm>
            <a:custGeom>
              <a:avLst/>
              <a:gdLst>
                <a:gd name="T0" fmla="*/ 938 w 1695"/>
                <a:gd name="T1" fmla="*/ 551 h 2491"/>
                <a:gd name="T2" fmla="*/ 483 w 1695"/>
                <a:gd name="T3" fmla="*/ 714 h 2491"/>
                <a:gd name="T4" fmla="*/ 483 w 1695"/>
                <a:gd name="T5" fmla="*/ 117 h 2491"/>
                <a:gd name="T6" fmla="*/ 366 w 1695"/>
                <a:gd name="T7" fmla="*/ 0 h 2491"/>
                <a:gd name="T8" fmla="*/ 117 w 1695"/>
                <a:gd name="T9" fmla="*/ 0 h 2491"/>
                <a:gd name="T10" fmla="*/ 0 w 1695"/>
                <a:gd name="T11" fmla="*/ 117 h 2491"/>
                <a:gd name="T12" fmla="*/ 0 w 1695"/>
                <a:gd name="T13" fmla="*/ 2375 h 2491"/>
                <a:gd name="T14" fmla="*/ 117 w 1695"/>
                <a:gd name="T15" fmla="*/ 2491 h 2491"/>
                <a:gd name="T16" fmla="*/ 366 w 1695"/>
                <a:gd name="T17" fmla="*/ 2491 h 2491"/>
                <a:gd name="T18" fmla="*/ 483 w 1695"/>
                <a:gd name="T19" fmla="*/ 2375 h 2491"/>
                <a:gd name="T20" fmla="*/ 483 w 1695"/>
                <a:gd name="T21" fmla="*/ 1418 h 2491"/>
                <a:gd name="T22" fmla="*/ 867 w 1695"/>
                <a:gd name="T23" fmla="*/ 1011 h 2491"/>
                <a:gd name="T24" fmla="*/ 1212 w 1695"/>
                <a:gd name="T25" fmla="*/ 1399 h 2491"/>
                <a:gd name="T26" fmla="*/ 1212 w 1695"/>
                <a:gd name="T27" fmla="*/ 2375 h 2491"/>
                <a:gd name="T28" fmla="*/ 1329 w 1695"/>
                <a:gd name="T29" fmla="*/ 2491 h 2491"/>
                <a:gd name="T30" fmla="*/ 1578 w 1695"/>
                <a:gd name="T31" fmla="*/ 2491 h 2491"/>
                <a:gd name="T32" fmla="*/ 1695 w 1695"/>
                <a:gd name="T33" fmla="*/ 2375 h 2491"/>
                <a:gd name="T34" fmla="*/ 1695 w 1695"/>
                <a:gd name="T35" fmla="*/ 1337 h 2491"/>
                <a:gd name="T36" fmla="*/ 938 w 1695"/>
                <a:gd name="T37" fmla="*/ 551 h 2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5" h="2491">
                  <a:moveTo>
                    <a:pt x="938" y="551"/>
                  </a:moveTo>
                  <a:cubicBezTo>
                    <a:pt x="766" y="551"/>
                    <a:pt x="614" y="606"/>
                    <a:pt x="483" y="714"/>
                  </a:cubicBezTo>
                  <a:lnTo>
                    <a:pt x="483" y="117"/>
                  </a:lnTo>
                  <a:cubicBezTo>
                    <a:pt x="483" y="53"/>
                    <a:pt x="430" y="0"/>
                    <a:pt x="366" y="0"/>
                  </a:cubicBezTo>
                  <a:lnTo>
                    <a:pt x="117" y="0"/>
                  </a:lnTo>
                  <a:cubicBezTo>
                    <a:pt x="52" y="0"/>
                    <a:pt x="0" y="53"/>
                    <a:pt x="0" y="117"/>
                  </a:cubicBezTo>
                  <a:lnTo>
                    <a:pt x="0" y="2375"/>
                  </a:lnTo>
                  <a:cubicBezTo>
                    <a:pt x="0" y="2439"/>
                    <a:pt x="52" y="2491"/>
                    <a:pt x="117" y="2491"/>
                  </a:cubicBezTo>
                  <a:lnTo>
                    <a:pt x="366" y="2491"/>
                  </a:lnTo>
                  <a:cubicBezTo>
                    <a:pt x="430" y="2491"/>
                    <a:pt x="483" y="2439"/>
                    <a:pt x="483" y="2375"/>
                  </a:cubicBezTo>
                  <a:lnTo>
                    <a:pt x="483" y="1418"/>
                  </a:lnTo>
                  <a:cubicBezTo>
                    <a:pt x="483" y="1175"/>
                    <a:pt x="637" y="1011"/>
                    <a:pt x="867" y="1011"/>
                  </a:cubicBezTo>
                  <a:cubicBezTo>
                    <a:pt x="1168" y="1011"/>
                    <a:pt x="1212" y="1254"/>
                    <a:pt x="1212" y="1399"/>
                  </a:cubicBezTo>
                  <a:lnTo>
                    <a:pt x="1212" y="2375"/>
                  </a:lnTo>
                  <a:cubicBezTo>
                    <a:pt x="1212" y="2439"/>
                    <a:pt x="1265" y="2491"/>
                    <a:pt x="1329" y="2491"/>
                  </a:cubicBezTo>
                  <a:lnTo>
                    <a:pt x="1578" y="2491"/>
                  </a:lnTo>
                  <a:cubicBezTo>
                    <a:pt x="1643" y="2491"/>
                    <a:pt x="1695" y="2439"/>
                    <a:pt x="1695" y="2375"/>
                  </a:cubicBezTo>
                  <a:lnTo>
                    <a:pt x="1695" y="1337"/>
                  </a:lnTo>
                  <a:cubicBezTo>
                    <a:pt x="1695" y="860"/>
                    <a:pt x="1398" y="551"/>
                    <a:pt x="938" y="551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86C03FA7-AF5F-4DFA-AD38-A6ECC435BE9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941513" y="822325"/>
              <a:ext cx="52387" cy="274638"/>
            </a:xfrm>
            <a:custGeom>
              <a:avLst/>
              <a:gdLst>
                <a:gd name="T0" fmla="*/ 366 w 483"/>
                <a:gd name="T1" fmla="*/ 0 h 2492"/>
                <a:gd name="T2" fmla="*/ 117 w 483"/>
                <a:gd name="T3" fmla="*/ 0 h 2492"/>
                <a:gd name="T4" fmla="*/ 0 w 483"/>
                <a:gd name="T5" fmla="*/ 117 h 2492"/>
                <a:gd name="T6" fmla="*/ 0 w 483"/>
                <a:gd name="T7" fmla="*/ 2375 h 2492"/>
                <a:gd name="T8" fmla="*/ 117 w 483"/>
                <a:gd name="T9" fmla="*/ 2492 h 2492"/>
                <a:gd name="T10" fmla="*/ 366 w 483"/>
                <a:gd name="T11" fmla="*/ 2492 h 2492"/>
                <a:gd name="T12" fmla="*/ 483 w 483"/>
                <a:gd name="T13" fmla="*/ 2375 h 2492"/>
                <a:gd name="T14" fmla="*/ 483 w 483"/>
                <a:gd name="T15" fmla="*/ 117 h 2492"/>
                <a:gd name="T16" fmla="*/ 366 w 483"/>
                <a:gd name="T17" fmla="*/ 0 h 2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3" h="2492">
                  <a:moveTo>
                    <a:pt x="366" y="0"/>
                  </a:moveTo>
                  <a:lnTo>
                    <a:pt x="117" y="0"/>
                  </a:lnTo>
                  <a:cubicBezTo>
                    <a:pt x="53" y="0"/>
                    <a:pt x="0" y="53"/>
                    <a:pt x="0" y="117"/>
                  </a:cubicBezTo>
                  <a:lnTo>
                    <a:pt x="0" y="2375"/>
                  </a:lnTo>
                  <a:cubicBezTo>
                    <a:pt x="0" y="2439"/>
                    <a:pt x="53" y="2492"/>
                    <a:pt x="117" y="2492"/>
                  </a:cubicBezTo>
                  <a:lnTo>
                    <a:pt x="366" y="2492"/>
                  </a:lnTo>
                  <a:cubicBezTo>
                    <a:pt x="430" y="2492"/>
                    <a:pt x="483" y="2439"/>
                    <a:pt x="483" y="2375"/>
                  </a:cubicBezTo>
                  <a:lnTo>
                    <a:pt x="483" y="117"/>
                  </a:lnTo>
                  <a:cubicBezTo>
                    <a:pt x="483" y="53"/>
                    <a:pt x="430" y="0"/>
                    <a:pt x="366" y="0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1481522C-8666-479C-AFC5-8143A7C509F3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039938" y="882650"/>
              <a:ext cx="206375" cy="219075"/>
            </a:xfrm>
            <a:custGeom>
              <a:avLst/>
              <a:gdLst>
                <a:gd name="T0" fmla="*/ 1767 w 1884"/>
                <a:gd name="T1" fmla="*/ 36 h 1977"/>
                <a:gd name="T2" fmla="*/ 1551 w 1884"/>
                <a:gd name="T3" fmla="*/ 36 h 1977"/>
                <a:gd name="T4" fmla="*/ 1435 w 1884"/>
                <a:gd name="T5" fmla="*/ 139 h 1977"/>
                <a:gd name="T6" fmla="*/ 1429 w 1884"/>
                <a:gd name="T7" fmla="*/ 191 h 1977"/>
                <a:gd name="T8" fmla="*/ 941 w 1884"/>
                <a:gd name="T9" fmla="*/ 0 h 1977"/>
                <a:gd name="T10" fmla="*/ 0 w 1884"/>
                <a:gd name="T11" fmla="*/ 988 h 1977"/>
                <a:gd name="T12" fmla="*/ 926 w 1884"/>
                <a:gd name="T13" fmla="*/ 1977 h 1977"/>
                <a:gd name="T14" fmla="*/ 1429 w 1884"/>
                <a:gd name="T15" fmla="*/ 1783 h 1977"/>
                <a:gd name="T16" fmla="*/ 1435 w 1884"/>
                <a:gd name="T17" fmla="*/ 1837 h 1977"/>
                <a:gd name="T18" fmla="*/ 1551 w 1884"/>
                <a:gd name="T19" fmla="*/ 1940 h 1977"/>
                <a:gd name="T20" fmla="*/ 1767 w 1884"/>
                <a:gd name="T21" fmla="*/ 1940 h 1977"/>
                <a:gd name="T22" fmla="*/ 1884 w 1884"/>
                <a:gd name="T23" fmla="*/ 1824 h 1977"/>
                <a:gd name="T24" fmla="*/ 1884 w 1884"/>
                <a:gd name="T25" fmla="*/ 153 h 1977"/>
                <a:gd name="T26" fmla="*/ 1767 w 1884"/>
                <a:gd name="T27" fmla="*/ 36 h 1977"/>
                <a:gd name="T28" fmla="*/ 1421 w 1884"/>
                <a:gd name="T29" fmla="*/ 988 h 1977"/>
                <a:gd name="T30" fmla="*/ 942 w 1884"/>
                <a:gd name="T31" fmla="*/ 1519 h 1977"/>
                <a:gd name="T32" fmla="*/ 468 w 1884"/>
                <a:gd name="T33" fmla="*/ 988 h 1977"/>
                <a:gd name="T34" fmla="*/ 946 w 1884"/>
                <a:gd name="T35" fmla="*/ 457 h 1977"/>
                <a:gd name="T36" fmla="*/ 1421 w 1884"/>
                <a:gd name="T37" fmla="*/ 988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84" h="1977">
                  <a:moveTo>
                    <a:pt x="1767" y="36"/>
                  </a:moveTo>
                  <a:lnTo>
                    <a:pt x="1551" y="36"/>
                  </a:lnTo>
                  <a:cubicBezTo>
                    <a:pt x="1491" y="36"/>
                    <a:pt x="1442" y="80"/>
                    <a:pt x="1435" y="139"/>
                  </a:cubicBezTo>
                  <a:lnTo>
                    <a:pt x="1429" y="191"/>
                  </a:lnTo>
                  <a:cubicBezTo>
                    <a:pt x="1291" y="82"/>
                    <a:pt x="1118" y="0"/>
                    <a:pt x="941" y="0"/>
                  </a:cubicBezTo>
                  <a:cubicBezTo>
                    <a:pt x="387" y="0"/>
                    <a:pt x="0" y="406"/>
                    <a:pt x="0" y="988"/>
                  </a:cubicBezTo>
                  <a:cubicBezTo>
                    <a:pt x="0" y="1561"/>
                    <a:pt x="389" y="1977"/>
                    <a:pt x="926" y="1977"/>
                  </a:cubicBezTo>
                  <a:cubicBezTo>
                    <a:pt x="1089" y="1977"/>
                    <a:pt x="1276" y="1901"/>
                    <a:pt x="1429" y="1783"/>
                  </a:cubicBezTo>
                  <a:lnTo>
                    <a:pt x="1435" y="1837"/>
                  </a:lnTo>
                  <a:cubicBezTo>
                    <a:pt x="1441" y="1896"/>
                    <a:pt x="1491" y="1940"/>
                    <a:pt x="1551" y="1940"/>
                  </a:cubicBezTo>
                  <a:lnTo>
                    <a:pt x="1767" y="1940"/>
                  </a:lnTo>
                  <a:cubicBezTo>
                    <a:pt x="1832" y="1940"/>
                    <a:pt x="1884" y="1888"/>
                    <a:pt x="1884" y="1824"/>
                  </a:cubicBezTo>
                  <a:lnTo>
                    <a:pt x="1884" y="153"/>
                  </a:lnTo>
                  <a:cubicBezTo>
                    <a:pt x="1884" y="88"/>
                    <a:pt x="1832" y="36"/>
                    <a:pt x="1767" y="36"/>
                  </a:cubicBezTo>
                  <a:close/>
                  <a:moveTo>
                    <a:pt x="1421" y="988"/>
                  </a:moveTo>
                  <a:cubicBezTo>
                    <a:pt x="1421" y="1306"/>
                    <a:pt x="1228" y="1519"/>
                    <a:pt x="942" y="1519"/>
                  </a:cubicBezTo>
                  <a:cubicBezTo>
                    <a:pt x="634" y="1519"/>
                    <a:pt x="468" y="1246"/>
                    <a:pt x="468" y="988"/>
                  </a:cubicBezTo>
                  <a:cubicBezTo>
                    <a:pt x="468" y="724"/>
                    <a:pt x="632" y="457"/>
                    <a:pt x="946" y="457"/>
                  </a:cubicBezTo>
                  <a:cubicBezTo>
                    <a:pt x="1234" y="457"/>
                    <a:pt x="1421" y="666"/>
                    <a:pt x="1421" y="988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9002B3E2-25EF-403C-B4B2-07B0489693C3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408238" y="882650"/>
              <a:ext cx="207962" cy="219075"/>
            </a:xfrm>
            <a:custGeom>
              <a:avLst/>
              <a:gdLst>
                <a:gd name="T0" fmla="*/ 1767 w 1884"/>
                <a:gd name="T1" fmla="*/ 36 h 1977"/>
                <a:gd name="T2" fmla="*/ 1551 w 1884"/>
                <a:gd name="T3" fmla="*/ 36 h 1977"/>
                <a:gd name="T4" fmla="*/ 1435 w 1884"/>
                <a:gd name="T5" fmla="*/ 139 h 1977"/>
                <a:gd name="T6" fmla="*/ 1429 w 1884"/>
                <a:gd name="T7" fmla="*/ 191 h 1977"/>
                <a:gd name="T8" fmla="*/ 941 w 1884"/>
                <a:gd name="T9" fmla="*/ 0 h 1977"/>
                <a:gd name="T10" fmla="*/ 0 w 1884"/>
                <a:gd name="T11" fmla="*/ 988 h 1977"/>
                <a:gd name="T12" fmla="*/ 926 w 1884"/>
                <a:gd name="T13" fmla="*/ 1977 h 1977"/>
                <a:gd name="T14" fmla="*/ 1429 w 1884"/>
                <a:gd name="T15" fmla="*/ 1783 h 1977"/>
                <a:gd name="T16" fmla="*/ 1435 w 1884"/>
                <a:gd name="T17" fmla="*/ 1837 h 1977"/>
                <a:gd name="T18" fmla="*/ 1551 w 1884"/>
                <a:gd name="T19" fmla="*/ 1940 h 1977"/>
                <a:gd name="T20" fmla="*/ 1767 w 1884"/>
                <a:gd name="T21" fmla="*/ 1940 h 1977"/>
                <a:gd name="T22" fmla="*/ 1884 w 1884"/>
                <a:gd name="T23" fmla="*/ 1824 h 1977"/>
                <a:gd name="T24" fmla="*/ 1884 w 1884"/>
                <a:gd name="T25" fmla="*/ 153 h 1977"/>
                <a:gd name="T26" fmla="*/ 1767 w 1884"/>
                <a:gd name="T27" fmla="*/ 36 h 1977"/>
                <a:gd name="T28" fmla="*/ 1421 w 1884"/>
                <a:gd name="T29" fmla="*/ 988 h 1977"/>
                <a:gd name="T30" fmla="*/ 942 w 1884"/>
                <a:gd name="T31" fmla="*/ 1519 h 1977"/>
                <a:gd name="T32" fmla="*/ 468 w 1884"/>
                <a:gd name="T33" fmla="*/ 988 h 1977"/>
                <a:gd name="T34" fmla="*/ 946 w 1884"/>
                <a:gd name="T35" fmla="*/ 457 h 1977"/>
                <a:gd name="T36" fmla="*/ 1421 w 1884"/>
                <a:gd name="T37" fmla="*/ 988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84" h="1977">
                  <a:moveTo>
                    <a:pt x="1767" y="36"/>
                  </a:moveTo>
                  <a:lnTo>
                    <a:pt x="1551" y="36"/>
                  </a:lnTo>
                  <a:cubicBezTo>
                    <a:pt x="1491" y="36"/>
                    <a:pt x="1442" y="80"/>
                    <a:pt x="1435" y="139"/>
                  </a:cubicBezTo>
                  <a:lnTo>
                    <a:pt x="1429" y="191"/>
                  </a:lnTo>
                  <a:cubicBezTo>
                    <a:pt x="1291" y="82"/>
                    <a:pt x="1118" y="0"/>
                    <a:pt x="941" y="0"/>
                  </a:cubicBezTo>
                  <a:cubicBezTo>
                    <a:pt x="387" y="0"/>
                    <a:pt x="0" y="406"/>
                    <a:pt x="0" y="988"/>
                  </a:cubicBezTo>
                  <a:cubicBezTo>
                    <a:pt x="0" y="1561"/>
                    <a:pt x="389" y="1977"/>
                    <a:pt x="926" y="1977"/>
                  </a:cubicBezTo>
                  <a:cubicBezTo>
                    <a:pt x="1089" y="1977"/>
                    <a:pt x="1276" y="1901"/>
                    <a:pt x="1429" y="1783"/>
                  </a:cubicBezTo>
                  <a:lnTo>
                    <a:pt x="1435" y="1837"/>
                  </a:lnTo>
                  <a:cubicBezTo>
                    <a:pt x="1441" y="1896"/>
                    <a:pt x="1491" y="1940"/>
                    <a:pt x="1551" y="1940"/>
                  </a:cubicBezTo>
                  <a:lnTo>
                    <a:pt x="1767" y="1940"/>
                  </a:lnTo>
                  <a:cubicBezTo>
                    <a:pt x="1832" y="1940"/>
                    <a:pt x="1884" y="1888"/>
                    <a:pt x="1884" y="1824"/>
                  </a:cubicBezTo>
                  <a:lnTo>
                    <a:pt x="1884" y="153"/>
                  </a:lnTo>
                  <a:cubicBezTo>
                    <a:pt x="1884" y="88"/>
                    <a:pt x="1832" y="36"/>
                    <a:pt x="1767" y="36"/>
                  </a:cubicBezTo>
                  <a:close/>
                  <a:moveTo>
                    <a:pt x="1421" y="988"/>
                  </a:moveTo>
                  <a:cubicBezTo>
                    <a:pt x="1421" y="1306"/>
                    <a:pt x="1228" y="1519"/>
                    <a:pt x="942" y="1519"/>
                  </a:cubicBezTo>
                  <a:cubicBezTo>
                    <a:pt x="634" y="1519"/>
                    <a:pt x="468" y="1246"/>
                    <a:pt x="468" y="988"/>
                  </a:cubicBezTo>
                  <a:cubicBezTo>
                    <a:pt x="468" y="724"/>
                    <a:pt x="632" y="457"/>
                    <a:pt x="946" y="457"/>
                  </a:cubicBezTo>
                  <a:cubicBezTo>
                    <a:pt x="1234" y="457"/>
                    <a:pt x="1421" y="666"/>
                    <a:pt x="1421" y="988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34AEEE2F-2861-4CAF-B040-B3F90AD37F3C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382963" y="882650"/>
              <a:ext cx="206375" cy="219075"/>
            </a:xfrm>
            <a:custGeom>
              <a:avLst/>
              <a:gdLst>
                <a:gd name="T0" fmla="*/ 1768 w 1884"/>
                <a:gd name="T1" fmla="*/ 36 h 1977"/>
                <a:gd name="T2" fmla="*/ 1551 w 1884"/>
                <a:gd name="T3" fmla="*/ 36 h 1977"/>
                <a:gd name="T4" fmla="*/ 1435 w 1884"/>
                <a:gd name="T5" fmla="*/ 139 h 1977"/>
                <a:gd name="T6" fmla="*/ 1429 w 1884"/>
                <a:gd name="T7" fmla="*/ 191 h 1977"/>
                <a:gd name="T8" fmla="*/ 942 w 1884"/>
                <a:gd name="T9" fmla="*/ 0 h 1977"/>
                <a:gd name="T10" fmla="*/ 0 w 1884"/>
                <a:gd name="T11" fmla="*/ 988 h 1977"/>
                <a:gd name="T12" fmla="*/ 926 w 1884"/>
                <a:gd name="T13" fmla="*/ 1977 h 1977"/>
                <a:gd name="T14" fmla="*/ 1429 w 1884"/>
                <a:gd name="T15" fmla="*/ 1783 h 1977"/>
                <a:gd name="T16" fmla="*/ 1435 w 1884"/>
                <a:gd name="T17" fmla="*/ 1837 h 1977"/>
                <a:gd name="T18" fmla="*/ 1551 w 1884"/>
                <a:gd name="T19" fmla="*/ 1940 h 1977"/>
                <a:gd name="T20" fmla="*/ 1768 w 1884"/>
                <a:gd name="T21" fmla="*/ 1940 h 1977"/>
                <a:gd name="T22" fmla="*/ 1884 w 1884"/>
                <a:gd name="T23" fmla="*/ 1824 h 1977"/>
                <a:gd name="T24" fmla="*/ 1884 w 1884"/>
                <a:gd name="T25" fmla="*/ 153 h 1977"/>
                <a:gd name="T26" fmla="*/ 1768 w 1884"/>
                <a:gd name="T27" fmla="*/ 36 h 1977"/>
                <a:gd name="T28" fmla="*/ 1421 w 1884"/>
                <a:gd name="T29" fmla="*/ 988 h 1977"/>
                <a:gd name="T30" fmla="*/ 942 w 1884"/>
                <a:gd name="T31" fmla="*/ 1519 h 1977"/>
                <a:gd name="T32" fmla="*/ 468 w 1884"/>
                <a:gd name="T33" fmla="*/ 988 h 1977"/>
                <a:gd name="T34" fmla="*/ 946 w 1884"/>
                <a:gd name="T35" fmla="*/ 457 h 1977"/>
                <a:gd name="T36" fmla="*/ 1421 w 1884"/>
                <a:gd name="T37" fmla="*/ 988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84" h="1977">
                  <a:moveTo>
                    <a:pt x="1768" y="36"/>
                  </a:moveTo>
                  <a:lnTo>
                    <a:pt x="1551" y="36"/>
                  </a:lnTo>
                  <a:cubicBezTo>
                    <a:pt x="1492" y="36"/>
                    <a:pt x="1442" y="80"/>
                    <a:pt x="1435" y="139"/>
                  </a:cubicBezTo>
                  <a:lnTo>
                    <a:pt x="1429" y="191"/>
                  </a:lnTo>
                  <a:cubicBezTo>
                    <a:pt x="1291" y="82"/>
                    <a:pt x="1118" y="0"/>
                    <a:pt x="942" y="0"/>
                  </a:cubicBezTo>
                  <a:cubicBezTo>
                    <a:pt x="387" y="0"/>
                    <a:pt x="0" y="406"/>
                    <a:pt x="0" y="988"/>
                  </a:cubicBezTo>
                  <a:cubicBezTo>
                    <a:pt x="0" y="1561"/>
                    <a:pt x="389" y="1977"/>
                    <a:pt x="926" y="1977"/>
                  </a:cubicBezTo>
                  <a:cubicBezTo>
                    <a:pt x="1089" y="1977"/>
                    <a:pt x="1276" y="1901"/>
                    <a:pt x="1429" y="1783"/>
                  </a:cubicBezTo>
                  <a:lnTo>
                    <a:pt x="1435" y="1837"/>
                  </a:lnTo>
                  <a:cubicBezTo>
                    <a:pt x="1441" y="1896"/>
                    <a:pt x="1491" y="1940"/>
                    <a:pt x="1551" y="1940"/>
                  </a:cubicBezTo>
                  <a:lnTo>
                    <a:pt x="1768" y="1940"/>
                  </a:lnTo>
                  <a:cubicBezTo>
                    <a:pt x="1832" y="1940"/>
                    <a:pt x="1884" y="1888"/>
                    <a:pt x="1884" y="1824"/>
                  </a:cubicBezTo>
                  <a:lnTo>
                    <a:pt x="1884" y="153"/>
                  </a:lnTo>
                  <a:cubicBezTo>
                    <a:pt x="1884" y="88"/>
                    <a:pt x="1832" y="36"/>
                    <a:pt x="1768" y="36"/>
                  </a:cubicBezTo>
                  <a:close/>
                  <a:moveTo>
                    <a:pt x="1421" y="988"/>
                  </a:moveTo>
                  <a:cubicBezTo>
                    <a:pt x="1421" y="1306"/>
                    <a:pt x="1228" y="1519"/>
                    <a:pt x="942" y="1519"/>
                  </a:cubicBezTo>
                  <a:cubicBezTo>
                    <a:pt x="634" y="1519"/>
                    <a:pt x="468" y="1246"/>
                    <a:pt x="468" y="988"/>
                  </a:cubicBezTo>
                  <a:cubicBezTo>
                    <a:pt x="468" y="724"/>
                    <a:pt x="632" y="457"/>
                    <a:pt x="946" y="457"/>
                  </a:cubicBezTo>
                  <a:cubicBezTo>
                    <a:pt x="1235" y="457"/>
                    <a:pt x="1421" y="666"/>
                    <a:pt x="1421" y="988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D84DF524-42E8-4500-914C-36A65A74544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278063" y="911225"/>
              <a:ext cx="85725" cy="285750"/>
            </a:xfrm>
            <a:custGeom>
              <a:avLst/>
              <a:gdLst>
                <a:gd name="T0" fmla="*/ 660 w 777"/>
                <a:gd name="T1" fmla="*/ 0 h 2578"/>
                <a:gd name="T2" fmla="*/ 411 w 777"/>
                <a:gd name="T3" fmla="*/ 0 h 2578"/>
                <a:gd name="T4" fmla="*/ 294 w 777"/>
                <a:gd name="T5" fmla="*/ 117 h 2578"/>
                <a:gd name="T6" fmla="*/ 294 w 777"/>
                <a:gd name="T7" fmla="*/ 1876 h 2578"/>
                <a:gd name="T8" fmla="*/ 106 w 777"/>
                <a:gd name="T9" fmla="*/ 2106 h 2578"/>
                <a:gd name="T10" fmla="*/ 0 w 777"/>
                <a:gd name="T11" fmla="*/ 2222 h 2578"/>
                <a:gd name="T12" fmla="*/ 0 w 777"/>
                <a:gd name="T13" fmla="*/ 2462 h 2578"/>
                <a:gd name="T14" fmla="*/ 36 w 777"/>
                <a:gd name="T15" fmla="*/ 2546 h 2578"/>
                <a:gd name="T16" fmla="*/ 116 w 777"/>
                <a:gd name="T17" fmla="*/ 2578 h 2578"/>
                <a:gd name="T18" fmla="*/ 122 w 777"/>
                <a:gd name="T19" fmla="*/ 2578 h 2578"/>
                <a:gd name="T20" fmla="*/ 777 w 777"/>
                <a:gd name="T21" fmla="*/ 1879 h 2578"/>
                <a:gd name="T22" fmla="*/ 777 w 777"/>
                <a:gd name="T23" fmla="*/ 117 h 2578"/>
                <a:gd name="T24" fmla="*/ 660 w 777"/>
                <a:gd name="T25" fmla="*/ 0 h 2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7" h="2578">
                  <a:moveTo>
                    <a:pt x="660" y="0"/>
                  </a:moveTo>
                  <a:lnTo>
                    <a:pt x="411" y="0"/>
                  </a:lnTo>
                  <a:cubicBezTo>
                    <a:pt x="347" y="0"/>
                    <a:pt x="294" y="52"/>
                    <a:pt x="294" y="117"/>
                  </a:cubicBezTo>
                  <a:lnTo>
                    <a:pt x="294" y="1876"/>
                  </a:lnTo>
                  <a:cubicBezTo>
                    <a:pt x="294" y="1964"/>
                    <a:pt x="236" y="2094"/>
                    <a:pt x="106" y="2106"/>
                  </a:cubicBezTo>
                  <a:cubicBezTo>
                    <a:pt x="46" y="2111"/>
                    <a:pt x="0" y="2161"/>
                    <a:pt x="0" y="2222"/>
                  </a:cubicBezTo>
                  <a:lnTo>
                    <a:pt x="0" y="2462"/>
                  </a:lnTo>
                  <a:cubicBezTo>
                    <a:pt x="0" y="2494"/>
                    <a:pt x="13" y="2524"/>
                    <a:pt x="36" y="2546"/>
                  </a:cubicBezTo>
                  <a:cubicBezTo>
                    <a:pt x="58" y="2567"/>
                    <a:pt x="87" y="2578"/>
                    <a:pt x="116" y="2578"/>
                  </a:cubicBezTo>
                  <a:cubicBezTo>
                    <a:pt x="118" y="2578"/>
                    <a:pt x="120" y="2578"/>
                    <a:pt x="122" y="2578"/>
                  </a:cubicBezTo>
                  <a:cubicBezTo>
                    <a:pt x="526" y="2560"/>
                    <a:pt x="777" y="2292"/>
                    <a:pt x="777" y="1879"/>
                  </a:cubicBezTo>
                  <a:lnTo>
                    <a:pt x="777" y="117"/>
                  </a:lnTo>
                  <a:cubicBezTo>
                    <a:pt x="777" y="52"/>
                    <a:pt x="724" y="0"/>
                    <a:pt x="660" y="0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4A4BE018-A933-4EF5-AB61-4185192938C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76525" y="822325"/>
              <a:ext cx="53975" cy="274638"/>
            </a:xfrm>
            <a:custGeom>
              <a:avLst/>
              <a:gdLst>
                <a:gd name="T0" fmla="*/ 365 w 482"/>
                <a:gd name="T1" fmla="*/ 0 h 2492"/>
                <a:gd name="T2" fmla="*/ 116 w 482"/>
                <a:gd name="T3" fmla="*/ 0 h 2492"/>
                <a:gd name="T4" fmla="*/ 0 w 482"/>
                <a:gd name="T5" fmla="*/ 117 h 2492"/>
                <a:gd name="T6" fmla="*/ 0 w 482"/>
                <a:gd name="T7" fmla="*/ 2375 h 2492"/>
                <a:gd name="T8" fmla="*/ 116 w 482"/>
                <a:gd name="T9" fmla="*/ 2492 h 2492"/>
                <a:gd name="T10" fmla="*/ 365 w 482"/>
                <a:gd name="T11" fmla="*/ 2492 h 2492"/>
                <a:gd name="T12" fmla="*/ 482 w 482"/>
                <a:gd name="T13" fmla="*/ 2375 h 2492"/>
                <a:gd name="T14" fmla="*/ 482 w 482"/>
                <a:gd name="T15" fmla="*/ 117 h 2492"/>
                <a:gd name="T16" fmla="*/ 365 w 482"/>
                <a:gd name="T17" fmla="*/ 0 h 2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2" h="2492">
                  <a:moveTo>
                    <a:pt x="365" y="0"/>
                  </a:moveTo>
                  <a:lnTo>
                    <a:pt x="116" y="0"/>
                  </a:lnTo>
                  <a:cubicBezTo>
                    <a:pt x="52" y="0"/>
                    <a:pt x="0" y="53"/>
                    <a:pt x="0" y="117"/>
                  </a:cubicBezTo>
                  <a:lnTo>
                    <a:pt x="0" y="2375"/>
                  </a:lnTo>
                  <a:cubicBezTo>
                    <a:pt x="0" y="2439"/>
                    <a:pt x="52" y="2492"/>
                    <a:pt x="116" y="2492"/>
                  </a:cubicBezTo>
                  <a:lnTo>
                    <a:pt x="365" y="2492"/>
                  </a:lnTo>
                  <a:cubicBezTo>
                    <a:pt x="430" y="2492"/>
                    <a:pt x="482" y="2439"/>
                    <a:pt x="482" y="2375"/>
                  </a:cubicBezTo>
                  <a:lnTo>
                    <a:pt x="482" y="117"/>
                  </a:lnTo>
                  <a:cubicBezTo>
                    <a:pt x="482" y="53"/>
                    <a:pt x="430" y="0"/>
                    <a:pt x="365" y="0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417EFE09-528D-44A0-A91A-6954434CFA9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90825" y="911225"/>
              <a:ext cx="53975" cy="185738"/>
            </a:xfrm>
            <a:custGeom>
              <a:avLst/>
              <a:gdLst>
                <a:gd name="T0" fmla="*/ 366 w 483"/>
                <a:gd name="T1" fmla="*/ 0 h 1677"/>
                <a:gd name="T2" fmla="*/ 117 w 483"/>
                <a:gd name="T3" fmla="*/ 0 h 1677"/>
                <a:gd name="T4" fmla="*/ 0 w 483"/>
                <a:gd name="T5" fmla="*/ 117 h 1677"/>
                <a:gd name="T6" fmla="*/ 0 w 483"/>
                <a:gd name="T7" fmla="*/ 1561 h 1677"/>
                <a:gd name="T8" fmla="*/ 117 w 483"/>
                <a:gd name="T9" fmla="*/ 1677 h 1677"/>
                <a:gd name="T10" fmla="*/ 366 w 483"/>
                <a:gd name="T11" fmla="*/ 1677 h 1677"/>
                <a:gd name="T12" fmla="*/ 483 w 483"/>
                <a:gd name="T13" fmla="*/ 1561 h 1677"/>
                <a:gd name="T14" fmla="*/ 483 w 483"/>
                <a:gd name="T15" fmla="*/ 117 h 1677"/>
                <a:gd name="T16" fmla="*/ 366 w 483"/>
                <a:gd name="T17" fmla="*/ 0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3" h="1677">
                  <a:moveTo>
                    <a:pt x="366" y="0"/>
                  </a:moveTo>
                  <a:lnTo>
                    <a:pt x="117" y="0"/>
                  </a:lnTo>
                  <a:cubicBezTo>
                    <a:pt x="53" y="0"/>
                    <a:pt x="0" y="52"/>
                    <a:pt x="0" y="117"/>
                  </a:cubicBezTo>
                  <a:lnTo>
                    <a:pt x="0" y="1561"/>
                  </a:lnTo>
                  <a:cubicBezTo>
                    <a:pt x="0" y="1625"/>
                    <a:pt x="53" y="1677"/>
                    <a:pt x="117" y="1677"/>
                  </a:cubicBezTo>
                  <a:lnTo>
                    <a:pt x="366" y="1677"/>
                  </a:lnTo>
                  <a:cubicBezTo>
                    <a:pt x="430" y="1677"/>
                    <a:pt x="483" y="1625"/>
                    <a:pt x="483" y="1561"/>
                  </a:cubicBezTo>
                  <a:lnTo>
                    <a:pt x="483" y="117"/>
                  </a:lnTo>
                  <a:cubicBezTo>
                    <a:pt x="483" y="52"/>
                    <a:pt x="430" y="0"/>
                    <a:pt x="366" y="0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2722A73C-11B7-43E4-B41D-128EBE40776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905125" y="882650"/>
              <a:ext cx="187325" cy="214313"/>
            </a:xfrm>
            <a:custGeom>
              <a:avLst/>
              <a:gdLst>
                <a:gd name="T0" fmla="*/ 938 w 1695"/>
                <a:gd name="T1" fmla="*/ 0 h 1940"/>
                <a:gd name="T2" fmla="*/ 465 w 1695"/>
                <a:gd name="T3" fmla="*/ 178 h 1940"/>
                <a:gd name="T4" fmla="*/ 463 w 1695"/>
                <a:gd name="T5" fmla="*/ 146 h 1940"/>
                <a:gd name="T6" fmla="*/ 347 w 1695"/>
                <a:gd name="T7" fmla="*/ 36 h 1940"/>
                <a:gd name="T8" fmla="*/ 117 w 1695"/>
                <a:gd name="T9" fmla="*/ 36 h 1940"/>
                <a:gd name="T10" fmla="*/ 0 w 1695"/>
                <a:gd name="T11" fmla="*/ 153 h 1940"/>
                <a:gd name="T12" fmla="*/ 0 w 1695"/>
                <a:gd name="T13" fmla="*/ 1824 h 1940"/>
                <a:gd name="T14" fmla="*/ 117 w 1695"/>
                <a:gd name="T15" fmla="*/ 1940 h 1940"/>
                <a:gd name="T16" fmla="*/ 366 w 1695"/>
                <a:gd name="T17" fmla="*/ 1940 h 1940"/>
                <a:gd name="T18" fmla="*/ 483 w 1695"/>
                <a:gd name="T19" fmla="*/ 1824 h 1940"/>
                <a:gd name="T20" fmla="*/ 483 w 1695"/>
                <a:gd name="T21" fmla="*/ 867 h 1940"/>
                <a:gd name="T22" fmla="*/ 867 w 1695"/>
                <a:gd name="T23" fmla="*/ 460 h 1940"/>
                <a:gd name="T24" fmla="*/ 1212 w 1695"/>
                <a:gd name="T25" fmla="*/ 848 h 1940"/>
                <a:gd name="T26" fmla="*/ 1212 w 1695"/>
                <a:gd name="T27" fmla="*/ 1824 h 1940"/>
                <a:gd name="T28" fmla="*/ 1329 w 1695"/>
                <a:gd name="T29" fmla="*/ 1940 h 1940"/>
                <a:gd name="T30" fmla="*/ 1578 w 1695"/>
                <a:gd name="T31" fmla="*/ 1940 h 1940"/>
                <a:gd name="T32" fmla="*/ 1695 w 1695"/>
                <a:gd name="T33" fmla="*/ 1824 h 1940"/>
                <a:gd name="T34" fmla="*/ 1695 w 1695"/>
                <a:gd name="T35" fmla="*/ 786 h 1940"/>
                <a:gd name="T36" fmla="*/ 938 w 1695"/>
                <a:gd name="T37" fmla="*/ 0 h 1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5" h="1940">
                  <a:moveTo>
                    <a:pt x="938" y="0"/>
                  </a:moveTo>
                  <a:cubicBezTo>
                    <a:pt x="759" y="0"/>
                    <a:pt x="600" y="60"/>
                    <a:pt x="465" y="178"/>
                  </a:cubicBezTo>
                  <a:lnTo>
                    <a:pt x="463" y="146"/>
                  </a:lnTo>
                  <a:cubicBezTo>
                    <a:pt x="460" y="84"/>
                    <a:pt x="409" y="36"/>
                    <a:pt x="347" y="36"/>
                  </a:cubicBezTo>
                  <a:lnTo>
                    <a:pt x="117" y="36"/>
                  </a:lnTo>
                  <a:cubicBezTo>
                    <a:pt x="52" y="36"/>
                    <a:pt x="0" y="88"/>
                    <a:pt x="0" y="153"/>
                  </a:cubicBezTo>
                  <a:lnTo>
                    <a:pt x="0" y="1824"/>
                  </a:lnTo>
                  <a:cubicBezTo>
                    <a:pt x="0" y="1888"/>
                    <a:pt x="52" y="1940"/>
                    <a:pt x="117" y="1940"/>
                  </a:cubicBezTo>
                  <a:lnTo>
                    <a:pt x="366" y="1940"/>
                  </a:lnTo>
                  <a:cubicBezTo>
                    <a:pt x="430" y="1940"/>
                    <a:pt x="483" y="1888"/>
                    <a:pt x="483" y="1824"/>
                  </a:cubicBezTo>
                  <a:lnTo>
                    <a:pt x="483" y="867"/>
                  </a:lnTo>
                  <a:cubicBezTo>
                    <a:pt x="483" y="624"/>
                    <a:pt x="637" y="460"/>
                    <a:pt x="867" y="460"/>
                  </a:cubicBezTo>
                  <a:cubicBezTo>
                    <a:pt x="1167" y="460"/>
                    <a:pt x="1212" y="703"/>
                    <a:pt x="1212" y="848"/>
                  </a:cubicBezTo>
                  <a:lnTo>
                    <a:pt x="1212" y="1824"/>
                  </a:lnTo>
                  <a:cubicBezTo>
                    <a:pt x="1212" y="1888"/>
                    <a:pt x="1265" y="1940"/>
                    <a:pt x="1329" y="1940"/>
                  </a:cubicBezTo>
                  <a:lnTo>
                    <a:pt x="1578" y="1940"/>
                  </a:lnTo>
                  <a:cubicBezTo>
                    <a:pt x="1642" y="1940"/>
                    <a:pt x="1695" y="1888"/>
                    <a:pt x="1695" y="1824"/>
                  </a:cubicBezTo>
                  <a:lnTo>
                    <a:pt x="1695" y="786"/>
                  </a:lnTo>
                  <a:cubicBezTo>
                    <a:pt x="1695" y="309"/>
                    <a:pt x="1398" y="0"/>
                    <a:pt x="938" y="0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759FFE1A-6D37-4BEF-ADE2-7E2FB2D197F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49600" y="882650"/>
              <a:ext cx="187325" cy="214313"/>
            </a:xfrm>
            <a:custGeom>
              <a:avLst/>
              <a:gdLst>
                <a:gd name="T0" fmla="*/ 938 w 1695"/>
                <a:gd name="T1" fmla="*/ 0 h 1940"/>
                <a:gd name="T2" fmla="*/ 465 w 1695"/>
                <a:gd name="T3" fmla="*/ 178 h 1940"/>
                <a:gd name="T4" fmla="*/ 463 w 1695"/>
                <a:gd name="T5" fmla="*/ 146 h 1940"/>
                <a:gd name="T6" fmla="*/ 347 w 1695"/>
                <a:gd name="T7" fmla="*/ 36 h 1940"/>
                <a:gd name="T8" fmla="*/ 117 w 1695"/>
                <a:gd name="T9" fmla="*/ 36 h 1940"/>
                <a:gd name="T10" fmla="*/ 0 w 1695"/>
                <a:gd name="T11" fmla="*/ 153 h 1940"/>
                <a:gd name="T12" fmla="*/ 0 w 1695"/>
                <a:gd name="T13" fmla="*/ 1824 h 1940"/>
                <a:gd name="T14" fmla="*/ 117 w 1695"/>
                <a:gd name="T15" fmla="*/ 1940 h 1940"/>
                <a:gd name="T16" fmla="*/ 366 w 1695"/>
                <a:gd name="T17" fmla="*/ 1940 h 1940"/>
                <a:gd name="T18" fmla="*/ 483 w 1695"/>
                <a:gd name="T19" fmla="*/ 1824 h 1940"/>
                <a:gd name="T20" fmla="*/ 483 w 1695"/>
                <a:gd name="T21" fmla="*/ 867 h 1940"/>
                <a:gd name="T22" fmla="*/ 867 w 1695"/>
                <a:gd name="T23" fmla="*/ 460 h 1940"/>
                <a:gd name="T24" fmla="*/ 1213 w 1695"/>
                <a:gd name="T25" fmla="*/ 848 h 1940"/>
                <a:gd name="T26" fmla="*/ 1213 w 1695"/>
                <a:gd name="T27" fmla="*/ 1824 h 1940"/>
                <a:gd name="T28" fmla="*/ 1329 w 1695"/>
                <a:gd name="T29" fmla="*/ 1940 h 1940"/>
                <a:gd name="T30" fmla="*/ 1578 w 1695"/>
                <a:gd name="T31" fmla="*/ 1940 h 1940"/>
                <a:gd name="T32" fmla="*/ 1695 w 1695"/>
                <a:gd name="T33" fmla="*/ 1824 h 1940"/>
                <a:gd name="T34" fmla="*/ 1695 w 1695"/>
                <a:gd name="T35" fmla="*/ 786 h 1940"/>
                <a:gd name="T36" fmla="*/ 938 w 1695"/>
                <a:gd name="T37" fmla="*/ 0 h 1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5" h="1940">
                  <a:moveTo>
                    <a:pt x="938" y="0"/>
                  </a:moveTo>
                  <a:cubicBezTo>
                    <a:pt x="759" y="0"/>
                    <a:pt x="601" y="60"/>
                    <a:pt x="465" y="178"/>
                  </a:cubicBezTo>
                  <a:lnTo>
                    <a:pt x="463" y="146"/>
                  </a:lnTo>
                  <a:cubicBezTo>
                    <a:pt x="460" y="84"/>
                    <a:pt x="409" y="36"/>
                    <a:pt x="347" y="36"/>
                  </a:cubicBezTo>
                  <a:lnTo>
                    <a:pt x="117" y="36"/>
                  </a:lnTo>
                  <a:cubicBezTo>
                    <a:pt x="52" y="36"/>
                    <a:pt x="0" y="88"/>
                    <a:pt x="0" y="153"/>
                  </a:cubicBezTo>
                  <a:lnTo>
                    <a:pt x="0" y="1824"/>
                  </a:lnTo>
                  <a:cubicBezTo>
                    <a:pt x="0" y="1888"/>
                    <a:pt x="52" y="1940"/>
                    <a:pt x="117" y="1940"/>
                  </a:cubicBezTo>
                  <a:lnTo>
                    <a:pt x="366" y="1940"/>
                  </a:lnTo>
                  <a:cubicBezTo>
                    <a:pt x="430" y="1940"/>
                    <a:pt x="483" y="1888"/>
                    <a:pt x="483" y="1824"/>
                  </a:cubicBezTo>
                  <a:lnTo>
                    <a:pt x="483" y="867"/>
                  </a:lnTo>
                  <a:cubicBezTo>
                    <a:pt x="483" y="624"/>
                    <a:pt x="637" y="460"/>
                    <a:pt x="867" y="460"/>
                  </a:cubicBezTo>
                  <a:cubicBezTo>
                    <a:pt x="1168" y="460"/>
                    <a:pt x="1213" y="703"/>
                    <a:pt x="1213" y="848"/>
                  </a:cubicBezTo>
                  <a:lnTo>
                    <a:pt x="1213" y="1824"/>
                  </a:lnTo>
                  <a:cubicBezTo>
                    <a:pt x="1213" y="1888"/>
                    <a:pt x="1265" y="1940"/>
                    <a:pt x="1329" y="1940"/>
                  </a:cubicBezTo>
                  <a:lnTo>
                    <a:pt x="1578" y="1940"/>
                  </a:lnTo>
                  <a:cubicBezTo>
                    <a:pt x="1643" y="1940"/>
                    <a:pt x="1695" y="1888"/>
                    <a:pt x="1695" y="1824"/>
                  </a:cubicBezTo>
                  <a:lnTo>
                    <a:pt x="1695" y="786"/>
                  </a:lnTo>
                  <a:cubicBezTo>
                    <a:pt x="1695" y="309"/>
                    <a:pt x="1398" y="0"/>
                    <a:pt x="938" y="0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8" name="Oval 39">
              <a:extLst>
                <a:ext uri="{FF2B5EF4-FFF2-40B4-BE49-F238E27FC236}">
                  <a16:creationId xmlns:a16="http://schemas.microsoft.com/office/drawing/2014/main" id="{F6CBFF7F-E2D1-4AFD-8DA2-9C4D6C59531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787650" y="822325"/>
              <a:ext cx="60325" cy="58738"/>
            </a:xfrm>
            <a:prstGeom prst="ellipse">
              <a:avLst/>
            </a:pr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9" name="Oval 40">
              <a:extLst>
                <a:ext uri="{FF2B5EF4-FFF2-40B4-BE49-F238E27FC236}">
                  <a16:creationId xmlns:a16="http://schemas.microsoft.com/office/drawing/2014/main" id="{B08122C9-348F-457D-ABC6-F6A0F8ABE03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306638" y="822325"/>
              <a:ext cx="60325" cy="58738"/>
            </a:xfrm>
            <a:prstGeom prst="ellipse">
              <a:avLst/>
            </a:pr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50" name="Oval 41">
              <a:extLst>
                <a:ext uri="{FF2B5EF4-FFF2-40B4-BE49-F238E27FC236}">
                  <a16:creationId xmlns:a16="http://schemas.microsoft.com/office/drawing/2014/main" id="{DE7828E0-635E-41BA-897D-E8135E52EA9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577975" y="822325"/>
              <a:ext cx="60325" cy="58738"/>
            </a:xfrm>
            <a:prstGeom prst="ellipse">
              <a:avLst/>
            </a:pr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6CB79F04-6C7E-4363-A796-E8A3E87E4F3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2638" y="1104900"/>
              <a:ext cx="106362" cy="107950"/>
            </a:xfrm>
            <a:custGeom>
              <a:avLst/>
              <a:gdLst>
                <a:gd name="T0" fmla="*/ 899 w 965"/>
                <a:gd name="T1" fmla="*/ 598 h 969"/>
                <a:gd name="T2" fmla="*/ 626 w 965"/>
                <a:gd name="T3" fmla="*/ 65 h 969"/>
                <a:gd name="T4" fmla="*/ 64 w 965"/>
                <a:gd name="T5" fmla="*/ 370 h 969"/>
                <a:gd name="T6" fmla="*/ 366 w 965"/>
                <a:gd name="T7" fmla="*/ 904 h 969"/>
                <a:gd name="T8" fmla="*/ 899 w 965"/>
                <a:gd name="T9" fmla="*/ 598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5" h="969">
                  <a:moveTo>
                    <a:pt x="899" y="598"/>
                  </a:moveTo>
                  <a:cubicBezTo>
                    <a:pt x="965" y="367"/>
                    <a:pt x="858" y="131"/>
                    <a:pt x="626" y="65"/>
                  </a:cubicBezTo>
                  <a:cubicBezTo>
                    <a:pt x="395" y="0"/>
                    <a:pt x="139" y="118"/>
                    <a:pt x="64" y="370"/>
                  </a:cubicBezTo>
                  <a:cubicBezTo>
                    <a:pt x="0" y="582"/>
                    <a:pt x="135" y="838"/>
                    <a:pt x="366" y="904"/>
                  </a:cubicBezTo>
                  <a:cubicBezTo>
                    <a:pt x="598" y="969"/>
                    <a:pt x="834" y="830"/>
                    <a:pt x="899" y="598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8297A337-524F-4AB0-814B-75BF6295E16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7413" y="906463"/>
              <a:ext cx="122237" cy="130175"/>
            </a:xfrm>
            <a:custGeom>
              <a:avLst/>
              <a:gdLst>
                <a:gd name="T0" fmla="*/ 1060 w 1104"/>
                <a:gd name="T1" fmla="*/ 679 h 1178"/>
                <a:gd name="T2" fmla="*/ 632 w 1104"/>
                <a:gd name="T3" fmla="*/ 86 h 1178"/>
                <a:gd name="T4" fmla="*/ 16 w 1104"/>
                <a:gd name="T5" fmla="*/ 539 h 1178"/>
                <a:gd name="T6" fmla="*/ 469 w 1104"/>
                <a:gd name="T7" fmla="*/ 1155 h 1178"/>
                <a:gd name="T8" fmla="*/ 1060 w 1104"/>
                <a:gd name="T9" fmla="*/ 679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4" h="1178">
                  <a:moveTo>
                    <a:pt x="1060" y="679"/>
                  </a:moveTo>
                  <a:cubicBezTo>
                    <a:pt x="1104" y="384"/>
                    <a:pt x="920" y="163"/>
                    <a:pt x="632" y="86"/>
                  </a:cubicBezTo>
                  <a:cubicBezTo>
                    <a:pt x="313" y="0"/>
                    <a:pt x="32" y="241"/>
                    <a:pt x="16" y="539"/>
                  </a:cubicBezTo>
                  <a:cubicBezTo>
                    <a:pt x="0" y="831"/>
                    <a:pt x="154" y="1130"/>
                    <a:pt x="469" y="1155"/>
                  </a:cubicBezTo>
                  <a:cubicBezTo>
                    <a:pt x="767" y="1178"/>
                    <a:pt x="1015" y="974"/>
                    <a:pt x="1060" y="679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F8D31E5F-183E-4E84-9794-30FED791B27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4238" y="1046163"/>
              <a:ext cx="106362" cy="103188"/>
            </a:xfrm>
            <a:custGeom>
              <a:avLst/>
              <a:gdLst>
                <a:gd name="T0" fmla="*/ 899 w 956"/>
                <a:gd name="T1" fmla="*/ 574 h 924"/>
                <a:gd name="T2" fmla="*/ 536 w 956"/>
                <a:gd name="T3" fmla="*/ 38 h 924"/>
                <a:gd name="T4" fmla="*/ 16 w 956"/>
                <a:gd name="T5" fmla="*/ 421 h 924"/>
                <a:gd name="T6" fmla="*/ 389 w 956"/>
                <a:gd name="T7" fmla="*/ 886 h 924"/>
                <a:gd name="T8" fmla="*/ 899 w 956"/>
                <a:gd name="T9" fmla="*/ 574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6" h="924">
                  <a:moveTo>
                    <a:pt x="899" y="574"/>
                  </a:moveTo>
                  <a:cubicBezTo>
                    <a:pt x="956" y="328"/>
                    <a:pt x="785" y="76"/>
                    <a:pt x="536" y="38"/>
                  </a:cubicBezTo>
                  <a:cubicBezTo>
                    <a:pt x="287" y="0"/>
                    <a:pt x="33" y="172"/>
                    <a:pt x="16" y="421"/>
                  </a:cubicBezTo>
                  <a:cubicBezTo>
                    <a:pt x="0" y="675"/>
                    <a:pt x="140" y="848"/>
                    <a:pt x="389" y="886"/>
                  </a:cubicBezTo>
                  <a:cubicBezTo>
                    <a:pt x="638" y="924"/>
                    <a:pt x="844" y="812"/>
                    <a:pt x="899" y="574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5318263D-C67B-4993-AB07-E342F636F21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82663" y="998538"/>
              <a:ext cx="106362" cy="115888"/>
            </a:xfrm>
            <a:custGeom>
              <a:avLst/>
              <a:gdLst>
                <a:gd name="T0" fmla="*/ 960 w 966"/>
                <a:gd name="T1" fmla="*/ 581 h 1038"/>
                <a:gd name="T2" fmla="*/ 565 w 966"/>
                <a:gd name="T3" fmla="*/ 39 h 1038"/>
                <a:gd name="T4" fmla="*/ 54 w 966"/>
                <a:gd name="T5" fmla="*/ 423 h 1038"/>
                <a:gd name="T6" fmla="*/ 432 w 966"/>
                <a:gd name="T7" fmla="*/ 988 h 1038"/>
                <a:gd name="T8" fmla="*/ 960 w 966"/>
                <a:gd name="T9" fmla="*/ 581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6" h="1038">
                  <a:moveTo>
                    <a:pt x="960" y="581"/>
                  </a:moveTo>
                  <a:cubicBezTo>
                    <a:pt x="966" y="329"/>
                    <a:pt x="817" y="77"/>
                    <a:pt x="565" y="39"/>
                  </a:cubicBezTo>
                  <a:cubicBezTo>
                    <a:pt x="313" y="0"/>
                    <a:pt x="116" y="155"/>
                    <a:pt x="54" y="423"/>
                  </a:cubicBezTo>
                  <a:cubicBezTo>
                    <a:pt x="0" y="659"/>
                    <a:pt x="182" y="941"/>
                    <a:pt x="432" y="988"/>
                  </a:cubicBezTo>
                  <a:cubicBezTo>
                    <a:pt x="702" y="1038"/>
                    <a:pt x="955" y="835"/>
                    <a:pt x="960" y="58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80485306-F75A-418B-B1E1-B1B38B3BD3A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16000" y="890588"/>
              <a:ext cx="112712" cy="109538"/>
            </a:xfrm>
            <a:custGeom>
              <a:avLst/>
              <a:gdLst>
                <a:gd name="T0" fmla="*/ 996 w 1018"/>
                <a:gd name="T1" fmla="*/ 536 h 998"/>
                <a:gd name="T2" fmla="*/ 593 w 1018"/>
                <a:gd name="T3" fmla="*/ 6 h 998"/>
                <a:gd name="T4" fmla="*/ 49 w 1018"/>
                <a:gd name="T5" fmla="*/ 406 h 998"/>
                <a:gd name="T6" fmla="*/ 417 w 1018"/>
                <a:gd name="T7" fmla="*/ 958 h 998"/>
                <a:gd name="T8" fmla="*/ 996 w 1018"/>
                <a:gd name="T9" fmla="*/ 536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8" h="998">
                  <a:moveTo>
                    <a:pt x="996" y="536"/>
                  </a:moveTo>
                  <a:cubicBezTo>
                    <a:pt x="1018" y="273"/>
                    <a:pt x="857" y="12"/>
                    <a:pt x="593" y="6"/>
                  </a:cubicBezTo>
                  <a:cubicBezTo>
                    <a:pt x="335" y="0"/>
                    <a:pt x="97" y="157"/>
                    <a:pt x="49" y="406"/>
                  </a:cubicBezTo>
                  <a:cubicBezTo>
                    <a:pt x="0" y="664"/>
                    <a:pt x="156" y="919"/>
                    <a:pt x="417" y="958"/>
                  </a:cubicBezTo>
                  <a:cubicBezTo>
                    <a:pt x="677" y="998"/>
                    <a:pt x="975" y="780"/>
                    <a:pt x="996" y="536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62F48C97-1F35-4F30-A7DC-076F653D7FF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4550" y="800100"/>
              <a:ext cx="103187" cy="109538"/>
            </a:xfrm>
            <a:custGeom>
              <a:avLst/>
              <a:gdLst>
                <a:gd name="T0" fmla="*/ 892 w 930"/>
                <a:gd name="T1" fmla="*/ 510 h 986"/>
                <a:gd name="T2" fmla="*/ 542 w 930"/>
                <a:gd name="T3" fmla="*/ 24 h 986"/>
                <a:gd name="T4" fmla="*/ 22 w 930"/>
                <a:gd name="T5" fmla="*/ 406 h 986"/>
                <a:gd name="T6" fmla="*/ 404 w 930"/>
                <a:gd name="T7" fmla="*/ 926 h 986"/>
                <a:gd name="T8" fmla="*/ 892 w 930"/>
                <a:gd name="T9" fmla="*/ 510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0" h="986">
                  <a:moveTo>
                    <a:pt x="892" y="510"/>
                  </a:moveTo>
                  <a:cubicBezTo>
                    <a:pt x="930" y="261"/>
                    <a:pt x="792" y="48"/>
                    <a:pt x="542" y="24"/>
                  </a:cubicBezTo>
                  <a:cubicBezTo>
                    <a:pt x="285" y="0"/>
                    <a:pt x="42" y="155"/>
                    <a:pt x="22" y="406"/>
                  </a:cubicBezTo>
                  <a:cubicBezTo>
                    <a:pt x="0" y="686"/>
                    <a:pt x="161" y="862"/>
                    <a:pt x="404" y="926"/>
                  </a:cubicBezTo>
                  <a:cubicBezTo>
                    <a:pt x="632" y="986"/>
                    <a:pt x="854" y="759"/>
                    <a:pt x="892" y="510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4A453381-D9F4-43B0-9E98-61B17E13253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73150" y="1085850"/>
              <a:ext cx="85725" cy="93663"/>
            </a:xfrm>
            <a:custGeom>
              <a:avLst/>
              <a:gdLst>
                <a:gd name="T0" fmla="*/ 754 w 786"/>
                <a:gd name="T1" fmla="*/ 492 h 850"/>
                <a:gd name="T2" fmla="*/ 467 w 786"/>
                <a:gd name="T3" fmla="*/ 67 h 850"/>
                <a:gd name="T4" fmla="*/ 13 w 786"/>
                <a:gd name="T5" fmla="*/ 393 h 850"/>
                <a:gd name="T6" fmla="*/ 300 w 786"/>
                <a:gd name="T7" fmla="*/ 817 h 850"/>
                <a:gd name="T8" fmla="*/ 754 w 786"/>
                <a:gd name="T9" fmla="*/ 492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6" h="850">
                  <a:moveTo>
                    <a:pt x="754" y="492"/>
                  </a:moveTo>
                  <a:cubicBezTo>
                    <a:pt x="786" y="280"/>
                    <a:pt x="671" y="133"/>
                    <a:pt x="467" y="67"/>
                  </a:cubicBezTo>
                  <a:cubicBezTo>
                    <a:pt x="256" y="0"/>
                    <a:pt x="27" y="144"/>
                    <a:pt x="13" y="393"/>
                  </a:cubicBezTo>
                  <a:cubicBezTo>
                    <a:pt x="0" y="607"/>
                    <a:pt x="88" y="785"/>
                    <a:pt x="300" y="817"/>
                  </a:cubicBezTo>
                  <a:cubicBezTo>
                    <a:pt x="512" y="850"/>
                    <a:pt x="722" y="704"/>
                    <a:pt x="754" y="492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F83C232D-210D-4C6F-BFC9-133251E18AF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39813" y="750888"/>
              <a:ext cx="131762" cy="125413"/>
            </a:xfrm>
            <a:custGeom>
              <a:avLst/>
              <a:gdLst>
                <a:gd name="T0" fmla="*/ 1157 w 1199"/>
                <a:gd name="T1" fmla="*/ 670 h 1133"/>
                <a:gd name="T2" fmla="*/ 693 w 1199"/>
                <a:gd name="T3" fmla="*/ 42 h 1133"/>
                <a:gd name="T4" fmla="*/ 88 w 1199"/>
                <a:gd name="T5" fmla="*/ 476 h 1133"/>
                <a:gd name="T6" fmla="*/ 517 w 1199"/>
                <a:gd name="T7" fmla="*/ 1091 h 1133"/>
                <a:gd name="T8" fmla="*/ 1157 w 1199"/>
                <a:gd name="T9" fmla="*/ 67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9" h="1133">
                  <a:moveTo>
                    <a:pt x="1157" y="670"/>
                  </a:moveTo>
                  <a:cubicBezTo>
                    <a:pt x="1199" y="390"/>
                    <a:pt x="972" y="85"/>
                    <a:pt x="693" y="42"/>
                  </a:cubicBezTo>
                  <a:cubicBezTo>
                    <a:pt x="413" y="0"/>
                    <a:pt x="179" y="213"/>
                    <a:pt x="88" y="476"/>
                  </a:cubicBezTo>
                  <a:cubicBezTo>
                    <a:pt x="0" y="730"/>
                    <a:pt x="296" y="1057"/>
                    <a:pt x="517" y="1091"/>
                  </a:cubicBezTo>
                  <a:cubicBezTo>
                    <a:pt x="796" y="1133"/>
                    <a:pt x="1114" y="949"/>
                    <a:pt x="1157" y="670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5E00E2BD-60BE-436F-8E3E-2EBF16782EB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4225" y="882650"/>
              <a:ext cx="96837" cy="103188"/>
            </a:xfrm>
            <a:custGeom>
              <a:avLst/>
              <a:gdLst>
                <a:gd name="T0" fmla="*/ 843 w 878"/>
                <a:gd name="T1" fmla="*/ 540 h 928"/>
                <a:gd name="T2" fmla="*/ 490 w 878"/>
                <a:gd name="T3" fmla="*/ 60 h 928"/>
                <a:gd name="T4" fmla="*/ 10 w 878"/>
                <a:gd name="T5" fmla="*/ 413 h 928"/>
                <a:gd name="T6" fmla="*/ 363 w 878"/>
                <a:gd name="T7" fmla="*/ 893 h 928"/>
                <a:gd name="T8" fmla="*/ 843 w 878"/>
                <a:gd name="T9" fmla="*/ 540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928">
                  <a:moveTo>
                    <a:pt x="843" y="540"/>
                  </a:moveTo>
                  <a:cubicBezTo>
                    <a:pt x="878" y="310"/>
                    <a:pt x="717" y="113"/>
                    <a:pt x="490" y="60"/>
                  </a:cubicBezTo>
                  <a:cubicBezTo>
                    <a:pt x="238" y="0"/>
                    <a:pt x="20" y="152"/>
                    <a:pt x="10" y="413"/>
                  </a:cubicBezTo>
                  <a:cubicBezTo>
                    <a:pt x="0" y="646"/>
                    <a:pt x="133" y="858"/>
                    <a:pt x="363" y="893"/>
                  </a:cubicBezTo>
                  <a:cubicBezTo>
                    <a:pt x="593" y="928"/>
                    <a:pt x="808" y="770"/>
                    <a:pt x="843" y="540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9EEAFCF-53F8-48D5-ADF3-6640AC5DAE8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49325" y="817563"/>
              <a:ext cx="103187" cy="98425"/>
            </a:xfrm>
            <a:custGeom>
              <a:avLst/>
              <a:gdLst>
                <a:gd name="T0" fmla="*/ 370 w 939"/>
                <a:gd name="T1" fmla="*/ 853 h 896"/>
                <a:gd name="T2" fmla="*/ 872 w 939"/>
                <a:gd name="T3" fmla="*/ 509 h 896"/>
                <a:gd name="T4" fmla="*/ 535 w 939"/>
                <a:gd name="T5" fmla="*/ 17 h 896"/>
                <a:gd name="T6" fmla="*/ 43 w 939"/>
                <a:gd name="T7" fmla="*/ 354 h 896"/>
                <a:gd name="T8" fmla="*/ 370 w 939"/>
                <a:gd name="T9" fmla="*/ 853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9" h="896">
                  <a:moveTo>
                    <a:pt x="370" y="853"/>
                  </a:moveTo>
                  <a:cubicBezTo>
                    <a:pt x="599" y="896"/>
                    <a:pt x="811" y="733"/>
                    <a:pt x="872" y="509"/>
                  </a:cubicBezTo>
                  <a:cubicBezTo>
                    <a:pt x="939" y="259"/>
                    <a:pt x="795" y="36"/>
                    <a:pt x="535" y="17"/>
                  </a:cubicBezTo>
                  <a:cubicBezTo>
                    <a:pt x="302" y="0"/>
                    <a:pt x="85" y="125"/>
                    <a:pt x="43" y="354"/>
                  </a:cubicBezTo>
                  <a:cubicBezTo>
                    <a:pt x="0" y="583"/>
                    <a:pt x="141" y="810"/>
                    <a:pt x="370" y="853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30A697F8-4A8E-4A06-8EA5-92D60AEC985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90575" y="990600"/>
              <a:ext cx="104775" cy="106363"/>
            </a:xfrm>
            <a:custGeom>
              <a:avLst/>
              <a:gdLst>
                <a:gd name="T0" fmla="*/ 912 w 962"/>
                <a:gd name="T1" fmla="*/ 541 h 954"/>
                <a:gd name="T2" fmla="*/ 536 w 962"/>
                <a:gd name="T3" fmla="*/ 30 h 954"/>
                <a:gd name="T4" fmla="*/ 25 w 962"/>
                <a:gd name="T5" fmla="*/ 406 h 954"/>
                <a:gd name="T6" fmla="*/ 401 w 962"/>
                <a:gd name="T7" fmla="*/ 917 h 954"/>
                <a:gd name="T8" fmla="*/ 912 w 962"/>
                <a:gd name="T9" fmla="*/ 541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2" h="954">
                  <a:moveTo>
                    <a:pt x="912" y="541"/>
                  </a:moveTo>
                  <a:cubicBezTo>
                    <a:pt x="962" y="298"/>
                    <a:pt x="782" y="60"/>
                    <a:pt x="536" y="30"/>
                  </a:cubicBezTo>
                  <a:cubicBezTo>
                    <a:pt x="292" y="0"/>
                    <a:pt x="51" y="160"/>
                    <a:pt x="25" y="406"/>
                  </a:cubicBezTo>
                  <a:cubicBezTo>
                    <a:pt x="0" y="649"/>
                    <a:pt x="156" y="880"/>
                    <a:pt x="401" y="917"/>
                  </a:cubicBezTo>
                  <a:cubicBezTo>
                    <a:pt x="646" y="954"/>
                    <a:pt x="863" y="784"/>
                    <a:pt x="912" y="54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5F3C5C6E-D34F-45E1-BAB9-77251A88931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74725" y="1125538"/>
              <a:ext cx="100012" cy="101600"/>
            </a:xfrm>
            <a:custGeom>
              <a:avLst/>
              <a:gdLst>
                <a:gd name="T0" fmla="*/ 860 w 911"/>
                <a:gd name="T1" fmla="*/ 519 h 915"/>
                <a:gd name="T2" fmla="*/ 481 w 911"/>
                <a:gd name="T3" fmla="*/ 35 h 915"/>
                <a:gd name="T4" fmla="*/ 34 w 911"/>
                <a:gd name="T5" fmla="*/ 382 h 915"/>
                <a:gd name="T6" fmla="*/ 376 w 911"/>
                <a:gd name="T7" fmla="*/ 880 h 915"/>
                <a:gd name="T8" fmla="*/ 860 w 911"/>
                <a:gd name="T9" fmla="*/ 519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1" h="915">
                  <a:moveTo>
                    <a:pt x="860" y="519"/>
                  </a:moveTo>
                  <a:cubicBezTo>
                    <a:pt x="911" y="295"/>
                    <a:pt x="709" y="70"/>
                    <a:pt x="481" y="35"/>
                  </a:cubicBezTo>
                  <a:cubicBezTo>
                    <a:pt x="253" y="0"/>
                    <a:pt x="69" y="154"/>
                    <a:pt x="34" y="382"/>
                  </a:cubicBezTo>
                  <a:cubicBezTo>
                    <a:pt x="0" y="610"/>
                    <a:pt x="148" y="846"/>
                    <a:pt x="376" y="880"/>
                  </a:cubicBezTo>
                  <a:cubicBezTo>
                    <a:pt x="604" y="915"/>
                    <a:pt x="809" y="744"/>
                    <a:pt x="860" y="519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6CF4D21F-5B28-489B-BAB6-CD6DDFFFACF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46125" y="757238"/>
              <a:ext cx="96837" cy="103188"/>
            </a:xfrm>
            <a:custGeom>
              <a:avLst/>
              <a:gdLst>
                <a:gd name="T0" fmla="*/ 885 w 890"/>
                <a:gd name="T1" fmla="*/ 518 h 931"/>
                <a:gd name="T2" fmla="*/ 525 w 890"/>
                <a:gd name="T3" fmla="*/ 36 h 931"/>
                <a:gd name="T4" fmla="*/ 35 w 890"/>
                <a:gd name="T5" fmla="*/ 396 h 931"/>
                <a:gd name="T6" fmla="*/ 441 w 890"/>
                <a:gd name="T7" fmla="*/ 919 h 931"/>
                <a:gd name="T8" fmla="*/ 885 w 890"/>
                <a:gd name="T9" fmla="*/ 518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0" h="931">
                  <a:moveTo>
                    <a:pt x="885" y="518"/>
                  </a:moveTo>
                  <a:cubicBezTo>
                    <a:pt x="879" y="281"/>
                    <a:pt x="759" y="72"/>
                    <a:pt x="525" y="36"/>
                  </a:cubicBezTo>
                  <a:cubicBezTo>
                    <a:pt x="290" y="0"/>
                    <a:pt x="71" y="161"/>
                    <a:pt x="35" y="396"/>
                  </a:cubicBezTo>
                  <a:cubicBezTo>
                    <a:pt x="0" y="630"/>
                    <a:pt x="197" y="907"/>
                    <a:pt x="441" y="919"/>
                  </a:cubicBezTo>
                  <a:cubicBezTo>
                    <a:pt x="678" y="931"/>
                    <a:pt x="890" y="737"/>
                    <a:pt x="885" y="518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64C5AC6F-D6AA-4C22-B8B2-9E282EB2C2B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31850" y="695325"/>
              <a:ext cx="93662" cy="98425"/>
            </a:xfrm>
            <a:custGeom>
              <a:avLst/>
              <a:gdLst>
                <a:gd name="T0" fmla="*/ 846 w 851"/>
                <a:gd name="T1" fmla="*/ 489 h 897"/>
                <a:gd name="T2" fmla="*/ 525 w 851"/>
                <a:gd name="T3" fmla="*/ 36 h 897"/>
                <a:gd name="T4" fmla="*/ 36 w 851"/>
                <a:gd name="T5" fmla="*/ 395 h 897"/>
                <a:gd name="T6" fmla="*/ 395 w 851"/>
                <a:gd name="T7" fmla="*/ 885 h 897"/>
                <a:gd name="T8" fmla="*/ 846 w 851"/>
                <a:gd name="T9" fmla="*/ 489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897">
                  <a:moveTo>
                    <a:pt x="846" y="489"/>
                  </a:moveTo>
                  <a:cubicBezTo>
                    <a:pt x="840" y="252"/>
                    <a:pt x="759" y="71"/>
                    <a:pt x="525" y="36"/>
                  </a:cubicBezTo>
                  <a:cubicBezTo>
                    <a:pt x="290" y="0"/>
                    <a:pt x="71" y="161"/>
                    <a:pt x="36" y="395"/>
                  </a:cubicBezTo>
                  <a:cubicBezTo>
                    <a:pt x="0" y="630"/>
                    <a:pt x="151" y="872"/>
                    <a:pt x="395" y="885"/>
                  </a:cubicBezTo>
                  <a:cubicBezTo>
                    <a:pt x="632" y="897"/>
                    <a:pt x="851" y="708"/>
                    <a:pt x="846" y="489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FB5050B3-C963-4B69-8533-0B48E952385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03263" y="1052513"/>
              <a:ext cx="96837" cy="92075"/>
            </a:xfrm>
            <a:custGeom>
              <a:avLst/>
              <a:gdLst>
                <a:gd name="T0" fmla="*/ 816 w 867"/>
                <a:gd name="T1" fmla="*/ 462 h 821"/>
                <a:gd name="T2" fmla="*/ 480 w 867"/>
                <a:gd name="T3" fmla="*/ 5 h 821"/>
                <a:gd name="T4" fmla="*/ 34 w 867"/>
                <a:gd name="T5" fmla="*/ 330 h 821"/>
                <a:gd name="T6" fmla="*/ 370 w 867"/>
                <a:gd name="T7" fmla="*/ 787 h 821"/>
                <a:gd name="T8" fmla="*/ 816 w 867"/>
                <a:gd name="T9" fmla="*/ 462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7" h="821">
                  <a:moveTo>
                    <a:pt x="816" y="462"/>
                  </a:moveTo>
                  <a:cubicBezTo>
                    <a:pt x="867" y="214"/>
                    <a:pt x="695" y="0"/>
                    <a:pt x="480" y="5"/>
                  </a:cubicBezTo>
                  <a:cubicBezTo>
                    <a:pt x="258" y="9"/>
                    <a:pt x="67" y="111"/>
                    <a:pt x="34" y="330"/>
                  </a:cubicBezTo>
                  <a:cubicBezTo>
                    <a:pt x="0" y="549"/>
                    <a:pt x="151" y="754"/>
                    <a:pt x="370" y="787"/>
                  </a:cubicBezTo>
                  <a:cubicBezTo>
                    <a:pt x="590" y="821"/>
                    <a:pt x="772" y="679"/>
                    <a:pt x="816" y="462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DE98742D-0FE6-404E-BDB4-D9EB0FB3E4D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98550" y="971550"/>
              <a:ext cx="112712" cy="114300"/>
            </a:xfrm>
            <a:custGeom>
              <a:avLst/>
              <a:gdLst>
                <a:gd name="T0" fmla="*/ 991 w 1031"/>
                <a:gd name="T1" fmla="*/ 623 h 1038"/>
                <a:gd name="T2" fmla="*/ 591 w 1031"/>
                <a:gd name="T3" fmla="*/ 78 h 1038"/>
                <a:gd name="T4" fmla="*/ 47 w 1031"/>
                <a:gd name="T5" fmla="*/ 479 h 1038"/>
                <a:gd name="T6" fmla="*/ 447 w 1031"/>
                <a:gd name="T7" fmla="*/ 1023 h 1038"/>
                <a:gd name="T8" fmla="*/ 991 w 1031"/>
                <a:gd name="T9" fmla="*/ 623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1038">
                  <a:moveTo>
                    <a:pt x="991" y="623"/>
                  </a:moveTo>
                  <a:cubicBezTo>
                    <a:pt x="1031" y="362"/>
                    <a:pt x="844" y="154"/>
                    <a:pt x="591" y="78"/>
                  </a:cubicBezTo>
                  <a:cubicBezTo>
                    <a:pt x="329" y="0"/>
                    <a:pt x="97" y="203"/>
                    <a:pt x="47" y="479"/>
                  </a:cubicBezTo>
                  <a:cubicBezTo>
                    <a:pt x="0" y="738"/>
                    <a:pt x="138" y="1005"/>
                    <a:pt x="447" y="1023"/>
                  </a:cubicBezTo>
                  <a:cubicBezTo>
                    <a:pt x="710" y="1038"/>
                    <a:pt x="951" y="883"/>
                    <a:pt x="991" y="623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ABEA4233-1E5C-4755-AB13-F5ED986ADB7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1063" y="1155700"/>
              <a:ext cx="90487" cy="84138"/>
            </a:xfrm>
            <a:custGeom>
              <a:avLst/>
              <a:gdLst>
                <a:gd name="T0" fmla="*/ 797 w 829"/>
                <a:gd name="T1" fmla="*/ 436 h 757"/>
                <a:gd name="T2" fmla="*/ 480 w 829"/>
                <a:gd name="T3" fmla="*/ 5 h 757"/>
                <a:gd name="T4" fmla="*/ 49 w 829"/>
                <a:gd name="T5" fmla="*/ 322 h 757"/>
                <a:gd name="T6" fmla="*/ 366 w 829"/>
                <a:gd name="T7" fmla="*/ 753 h 757"/>
                <a:gd name="T8" fmla="*/ 797 w 829"/>
                <a:gd name="T9" fmla="*/ 436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9" h="757">
                  <a:moveTo>
                    <a:pt x="797" y="436"/>
                  </a:moveTo>
                  <a:cubicBezTo>
                    <a:pt x="829" y="229"/>
                    <a:pt x="689" y="10"/>
                    <a:pt x="480" y="5"/>
                  </a:cubicBezTo>
                  <a:cubicBezTo>
                    <a:pt x="265" y="0"/>
                    <a:pt x="102" y="102"/>
                    <a:pt x="49" y="322"/>
                  </a:cubicBezTo>
                  <a:cubicBezTo>
                    <a:pt x="0" y="525"/>
                    <a:pt x="157" y="749"/>
                    <a:pt x="366" y="753"/>
                  </a:cubicBezTo>
                  <a:cubicBezTo>
                    <a:pt x="568" y="757"/>
                    <a:pt x="766" y="643"/>
                    <a:pt x="797" y="436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0E4A0283-9115-4634-930A-51434CE98B5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76276" y="942975"/>
              <a:ext cx="120650" cy="106363"/>
            </a:xfrm>
            <a:custGeom>
              <a:avLst/>
              <a:gdLst>
                <a:gd name="T0" fmla="*/ 76 w 1091"/>
                <a:gd name="T1" fmla="*/ 585 h 974"/>
                <a:gd name="T2" fmla="*/ 560 w 1091"/>
                <a:gd name="T3" fmla="*/ 925 h 974"/>
                <a:gd name="T4" fmla="*/ 995 w 1091"/>
                <a:gd name="T5" fmla="*/ 350 h 974"/>
                <a:gd name="T6" fmla="*/ 379 w 1091"/>
                <a:gd name="T7" fmla="*/ 50 h 974"/>
                <a:gd name="T8" fmla="*/ 76 w 1091"/>
                <a:gd name="T9" fmla="*/ 585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1" h="974">
                  <a:moveTo>
                    <a:pt x="76" y="585"/>
                  </a:moveTo>
                  <a:cubicBezTo>
                    <a:pt x="159" y="841"/>
                    <a:pt x="318" y="974"/>
                    <a:pt x="560" y="925"/>
                  </a:cubicBezTo>
                  <a:cubicBezTo>
                    <a:pt x="801" y="875"/>
                    <a:pt x="1091" y="596"/>
                    <a:pt x="995" y="350"/>
                  </a:cubicBezTo>
                  <a:cubicBezTo>
                    <a:pt x="905" y="121"/>
                    <a:pt x="621" y="0"/>
                    <a:pt x="379" y="50"/>
                  </a:cubicBezTo>
                  <a:cubicBezTo>
                    <a:pt x="138" y="100"/>
                    <a:pt x="0" y="350"/>
                    <a:pt x="76" y="585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8F2A2411-D915-4CA6-9E4D-C1C36B16DA6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28688" y="685800"/>
              <a:ext cx="130175" cy="125413"/>
            </a:xfrm>
            <a:custGeom>
              <a:avLst/>
              <a:gdLst>
                <a:gd name="T0" fmla="*/ 1131 w 1176"/>
                <a:gd name="T1" fmla="*/ 662 h 1130"/>
                <a:gd name="T2" fmla="*/ 678 w 1176"/>
                <a:gd name="T3" fmla="*/ 45 h 1130"/>
                <a:gd name="T4" fmla="*/ 61 w 1176"/>
                <a:gd name="T5" fmla="*/ 499 h 1130"/>
                <a:gd name="T6" fmla="*/ 507 w 1176"/>
                <a:gd name="T7" fmla="*/ 1085 h 1130"/>
                <a:gd name="T8" fmla="*/ 1131 w 1176"/>
                <a:gd name="T9" fmla="*/ 662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6" h="1130">
                  <a:moveTo>
                    <a:pt x="1131" y="662"/>
                  </a:moveTo>
                  <a:cubicBezTo>
                    <a:pt x="1176" y="366"/>
                    <a:pt x="973" y="90"/>
                    <a:pt x="678" y="45"/>
                  </a:cubicBezTo>
                  <a:cubicBezTo>
                    <a:pt x="382" y="0"/>
                    <a:pt x="124" y="207"/>
                    <a:pt x="61" y="499"/>
                  </a:cubicBezTo>
                  <a:cubicBezTo>
                    <a:pt x="0" y="785"/>
                    <a:pt x="212" y="1040"/>
                    <a:pt x="507" y="1085"/>
                  </a:cubicBezTo>
                  <a:cubicBezTo>
                    <a:pt x="803" y="1130"/>
                    <a:pt x="1086" y="957"/>
                    <a:pt x="1131" y="662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id="{9BF26CC5-0A9A-40C1-9563-4D954D26ACA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31888" y="860425"/>
              <a:ext cx="107950" cy="112713"/>
            </a:xfrm>
            <a:custGeom>
              <a:avLst/>
              <a:gdLst>
                <a:gd name="T0" fmla="*/ 14 w 968"/>
                <a:gd name="T1" fmla="*/ 495 h 1028"/>
                <a:gd name="T2" fmla="*/ 392 w 968"/>
                <a:gd name="T3" fmla="*/ 974 h 1028"/>
                <a:gd name="T4" fmla="*/ 928 w 968"/>
                <a:gd name="T5" fmla="*/ 597 h 1028"/>
                <a:gd name="T6" fmla="*/ 519 w 968"/>
                <a:gd name="T7" fmla="*/ 6 h 1028"/>
                <a:gd name="T8" fmla="*/ 14 w 968"/>
                <a:gd name="T9" fmla="*/ 495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8" h="1028">
                  <a:moveTo>
                    <a:pt x="14" y="495"/>
                  </a:moveTo>
                  <a:cubicBezTo>
                    <a:pt x="26" y="732"/>
                    <a:pt x="119" y="917"/>
                    <a:pt x="392" y="974"/>
                  </a:cubicBezTo>
                  <a:cubicBezTo>
                    <a:pt x="655" y="1028"/>
                    <a:pt x="887" y="862"/>
                    <a:pt x="928" y="597"/>
                  </a:cubicBezTo>
                  <a:cubicBezTo>
                    <a:pt x="968" y="333"/>
                    <a:pt x="795" y="0"/>
                    <a:pt x="519" y="6"/>
                  </a:cubicBezTo>
                  <a:cubicBezTo>
                    <a:pt x="252" y="11"/>
                    <a:pt x="0" y="228"/>
                    <a:pt x="14" y="495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EC79E3EF-4B39-4912-8CAB-E031B694ACD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82625" y="836613"/>
              <a:ext cx="101600" cy="101600"/>
            </a:xfrm>
            <a:custGeom>
              <a:avLst/>
              <a:gdLst>
                <a:gd name="T0" fmla="*/ 884 w 919"/>
                <a:gd name="T1" fmla="*/ 566 h 918"/>
                <a:gd name="T2" fmla="*/ 524 w 919"/>
                <a:gd name="T3" fmla="*/ 77 h 918"/>
                <a:gd name="T4" fmla="*/ 36 w 919"/>
                <a:gd name="T5" fmla="*/ 437 h 918"/>
                <a:gd name="T6" fmla="*/ 399 w 919"/>
                <a:gd name="T7" fmla="*/ 889 h 918"/>
                <a:gd name="T8" fmla="*/ 884 w 919"/>
                <a:gd name="T9" fmla="*/ 566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9" h="918">
                  <a:moveTo>
                    <a:pt x="884" y="566"/>
                  </a:moveTo>
                  <a:cubicBezTo>
                    <a:pt x="919" y="332"/>
                    <a:pt x="760" y="157"/>
                    <a:pt x="524" y="77"/>
                  </a:cubicBezTo>
                  <a:cubicBezTo>
                    <a:pt x="296" y="0"/>
                    <a:pt x="71" y="203"/>
                    <a:pt x="36" y="437"/>
                  </a:cubicBezTo>
                  <a:cubicBezTo>
                    <a:pt x="0" y="671"/>
                    <a:pt x="163" y="864"/>
                    <a:pt x="399" y="889"/>
                  </a:cubicBezTo>
                  <a:cubicBezTo>
                    <a:pt x="678" y="918"/>
                    <a:pt x="848" y="800"/>
                    <a:pt x="884" y="566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</p:grpSp>
    </p:spTree>
    <p:extLst>
      <p:ext uri="{BB962C8B-B14F-4D97-AF65-F5344CB8AC3E}">
        <p14:creationId xmlns:p14="http://schemas.microsoft.com/office/powerpoint/2010/main" val="39375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bg>
      <p:bgPr>
        <a:solidFill>
          <a:srgbClr val="C5B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5C473B-88E5-4D08-A571-58795155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18B06A-70C7-46A2-9062-2FE3686AE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02DD-B482-49B5-A672-DA55B7B8ED76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12B1029E-1260-41E2-A22B-ED1CCB898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8" y="6399882"/>
            <a:ext cx="943861" cy="15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911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33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7" y="1989667"/>
            <a:ext cx="7391401" cy="4127500"/>
          </a:xfrm>
        </p:spPr>
        <p:txBody>
          <a:bodyPr/>
          <a:lstStyle>
            <a:lvl1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910" y="3140969"/>
            <a:ext cx="2656188" cy="258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376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33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7" y="1989667"/>
            <a:ext cx="7391401" cy="4127500"/>
          </a:xfrm>
        </p:spPr>
        <p:txBody>
          <a:bodyPr/>
          <a:lstStyle>
            <a:lvl1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630" y="2180863"/>
            <a:ext cx="2581209" cy="211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559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33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7" y="1989667"/>
            <a:ext cx="7391401" cy="4127500"/>
          </a:xfrm>
        </p:spPr>
        <p:txBody>
          <a:bodyPr/>
          <a:lstStyle>
            <a:lvl1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225" y="1992553"/>
            <a:ext cx="2112235" cy="1728467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338" y="3813043"/>
            <a:ext cx="2532108" cy="218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541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33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7" y="1989667"/>
            <a:ext cx="7391401" cy="4127500"/>
          </a:xfrm>
        </p:spPr>
        <p:txBody>
          <a:bodyPr/>
          <a:lstStyle>
            <a:lvl1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805" y="1705642"/>
            <a:ext cx="1404329" cy="114918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766" y="3267766"/>
            <a:ext cx="1705089" cy="1469756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805" y="3401568"/>
            <a:ext cx="1488364" cy="1233776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777" y="1652716"/>
            <a:ext cx="1398727" cy="1359381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478" y="4725539"/>
            <a:ext cx="1607973" cy="139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175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9" y="260351"/>
            <a:ext cx="7391400" cy="1143000"/>
          </a:xfrm>
        </p:spPr>
        <p:txBody>
          <a:bodyPr/>
          <a:lstStyle>
            <a:lvl1pPr>
              <a:defRPr sz="3733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7" y="1989667"/>
            <a:ext cx="7391401" cy="4127500"/>
          </a:xfrm>
        </p:spPr>
        <p:txBody>
          <a:bodyPr/>
          <a:lstStyle>
            <a:lvl1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86" r="21450"/>
          <a:stretch/>
        </p:blipFill>
        <p:spPr>
          <a:xfrm>
            <a:off x="8573941" y="0"/>
            <a:ext cx="3618059" cy="3408021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59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417" y="6406512"/>
            <a:ext cx="3648207" cy="192021"/>
          </a:xfrm>
          <a:prstGeom prst="rect">
            <a:avLst/>
          </a:prstGeom>
        </p:spPr>
        <p:txBody>
          <a:bodyPr/>
          <a:lstStyle/>
          <a:p>
            <a:fld id="{616FD1E7-F226-4C19-B0EA-2DF8D73B1B2B}" type="datetime1">
              <a:rPr lang="fi-FI" smtClean="0"/>
              <a:t>20.5.2024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4418" y="260351"/>
            <a:ext cx="9408020" cy="1143000"/>
          </a:xfrm>
        </p:spPr>
        <p:txBody>
          <a:bodyPr/>
          <a:lstStyle>
            <a:lvl1pPr>
              <a:defRPr sz="3733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86" r="21450"/>
          <a:stretch/>
        </p:blipFill>
        <p:spPr>
          <a:xfrm>
            <a:off x="10225013" y="0"/>
            <a:ext cx="1966988" cy="18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047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417" y="6406512"/>
            <a:ext cx="3648207" cy="192021"/>
          </a:xfrm>
          <a:prstGeom prst="rect">
            <a:avLst/>
          </a:prstGeom>
        </p:spPr>
        <p:txBody>
          <a:bodyPr/>
          <a:lstStyle/>
          <a:p>
            <a:fld id="{616FD1E7-F226-4C19-B0EA-2DF8D73B1B2B}" type="datetime1">
              <a:rPr lang="fi-FI" smtClean="0"/>
              <a:t>20.5.2024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4418" y="260351"/>
            <a:ext cx="9408020" cy="1143000"/>
          </a:xfrm>
        </p:spPr>
        <p:txBody>
          <a:bodyPr/>
          <a:lstStyle>
            <a:lvl1pPr>
              <a:defRPr sz="3733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128" y="-10549"/>
            <a:ext cx="2058872" cy="16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8895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33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7" y="1989667"/>
            <a:ext cx="5375572" cy="4127501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11" y="1989667"/>
            <a:ext cx="5375573" cy="4127501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944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33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7" y="1989667"/>
            <a:ext cx="5375572" cy="3167525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11" y="1989667"/>
            <a:ext cx="5375573" cy="3167525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5"/>
          <a:stretch/>
        </p:blipFill>
        <p:spPr>
          <a:xfrm>
            <a:off x="1379" y="5010376"/>
            <a:ext cx="12239304" cy="1134381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400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74" y="1028734"/>
            <a:ext cx="7711964" cy="4697725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9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bg>
      <p:bgPr>
        <a:solidFill>
          <a:srgbClr val="FAAC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5C473B-88E5-4D08-A571-58795155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18B06A-70C7-46A2-9062-2FE3686AE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78FB-805C-4918-AFF5-60A4BD8D8952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12B1029E-1260-41E2-A22B-ED1CCB898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8" y="6399882"/>
            <a:ext cx="943861" cy="15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8000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33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16" y="1979263"/>
            <a:ext cx="5375573" cy="4896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012" y="1989667"/>
            <a:ext cx="5375573" cy="4896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624417" y="2468893"/>
            <a:ext cx="5375572" cy="3648275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2011" y="2468893"/>
            <a:ext cx="5375573" cy="3648275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10772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33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4418" y="1989667"/>
            <a:ext cx="7007753" cy="4127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823201" y="2084851"/>
            <a:ext cx="1824567" cy="1824567"/>
          </a:xfrm>
          <a:solidFill>
            <a:srgbClr val="DACEBE"/>
          </a:solidFill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744042" y="2084851"/>
            <a:ext cx="1824567" cy="1824567"/>
          </a:xfrm>
          <a:solidFill>
            <a:srgbClr val="DACEBE"/>
          </a:solidFill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744042" y="4005759"/>
            <a:ext cx="1824567" cy="1824567"/>
          </a:xfrm>
          <a:solidFill>
            <a:srgbClr val="DACEBE"/>
          </a:solidFill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7824193" y="4005759"/>
            <a:ext cx="1824567" cy="1824567"/>
          </a:xfrm>
          <a:solidFill>
            <a:srgbClr val="DACEBE"/>
          </a:solidFill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6280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33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389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33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4416" y="5349213"/>
            <a:ext cx="10943168" cy="960240"/>
          </a:xfrm>
        </p:spPr>
        <p:txBody>
          <a:bodyPr/>
          <a:lstStyle>
            <a:lvl1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55570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8" y="260351"/>
            <a:ext cx="9504031" cy="1143000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32171" y="2564904"/>
            <a:ext cx="3935413" cy="3744549"/>
          </a:xfrm>
        </p:spPr>
        <p:txBody>
          <a:bodyPr/>
          <a:lstStyle>
            <a:lvl1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2" y="164638"/>
            <a:ext cx="1405487" cy="220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564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8" y="260351"/>
            <a:ext cx="9408020" cy="1143000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32171" y="2084851"/>
            <a:ext cx="3935413" cy="3456000"/>
          </a:xfrm>
        </p:spPr>
        <p:txBody>
          <a:bodyPr/>
          <a:lstStyle>
            <a:lvl1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69" y="164638"/>
            <a:ext cx="1885924" cy="163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3258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8" y="260351"/>
            <a:ext cx="9408020" cy="1143000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32171" y="2084851"/>
            <a:ext cx="3935413" cy="4224603"/>
          </a:xfrm>
        </p:spPr>
        <p:txBody>
          <a:bodyPr/>
          <a:lstStyle>
            <a:lvl1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609" y="164639"/>
            <a:ext cx="1679423" cy="163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5480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8" y="260351"/>
            <a:ext cx="9408020" cy="1143000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4416" y="2084851"/>
            <a:ext cx="10943168" cy="4224603"/>
          </a:xfrm>
        </p:spPr>
        <p:txBody>
          <a:bodyPr/>
          <a:lstStyle>
            <a:lvl1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531" y="356659"/>
            <a:ext cx="1737335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6883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405331"/>
            <a:ext cx="3648208" cy="192021"/>
          </a:xfrm>
        </p:spPr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3392" y="4581128"/>
            <a:ext cx="11041227" cy="672075"/>
          </a:xfrm>
        </p:spPr>
        <p:txBody>
          <a:bodyPr tIns="72000" anchor="t" anchorCtr="0"/>
          <a:lstStyle>
            <a:lvl1pPr algn="ctr">
              <a:lnSpc>
                <a:spcPct val="80000"/>
              </a:lnSpc>
              <a:defRPr sz="4667" b="1" cap="all" baseline="0"/>
            </a:lvl1pPr>
          </a:lstStyle>
          <a:p>
            <a:r>
              <a:rPr lang="en-US" dirty="0"/>
              <a:t>PÄÄOTSIKKO TÄHÄN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392" y="5445224"/>
            <a:ext cx="11041227" cy="384043"/>
          </a:xfrm>
        </p:spPr>
        <p:txBody>
          <a:bodyPr anchor="t" anchorCtr="0"/>
          <a:lstStyle>
            <a:lvl1pPr marL="0" indent="0" algn="ctr">
              <a:buNone/>
              <a:defRPr sz="2400" baseline="0">
                <a:solidFill>
                  <a:srgbClr val="50001D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Apuotsikko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260648"/>
            <a:ext cx="6624736" cy="389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96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86" r="21450"/>
          <a:stretch/>
        </p:blipFill>
        <p:spPr>
          <a:xfrm>
            <a:off x="8063544" y="0"/>
            <a:ext cx="4128457" cy="388878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410458"/>
            <a:ext cx="3648208" cy="192021"/>
          </a:xfrm>
        </p:spPr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3392" y="1028734"/>
            <a:ext cx="4512501" cy="2112236"/>
          </a:xfrm>
        </p:spPr>
        <p:txBody>
          <a:bodyPr tIns="72000" anchor="t" anchorCtr="0"/>
          <a:lstStyle>
            <a:lvl1pPr algn="l">
              <a:lnSpc>
                <a:spcPct val="80000"/>
              </a:lnSpc>
              <a:defRPr sz="4667" b="1" cap="all" baseline="0"/>
            </a:lvl1pPr>
          </a:lstStyle>
          <a:p>
            <a:r>
              <a:rPr lang="en-US" dirty="0" err="1"/>
              <a:t>Pääotsikko</a:t>
            </a:r>
            <a:br>
              <a:rPr lang="en-US" dirty="0"/>
            </a:br>
            <a:r>
              <a:rPr lang="en-US" dirty="0" err="1"/>
              <a:t>tähän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392" y="3332989"/>
            <a:ext cx="6017051" cy="2364283"/>
          </a:xfrm>
        </p:spPr>
        <p:txBody>
          <a:bodyPr anchor="t" anchorCtr="0"/>
          <a:lstStyle>
            <a:lvl1pPr marL="0" indent="0">
              <a:buNone/>
              <a:defRPr sz="2400" baseline="0">
                <a:solidFill>
                  <a:srgbClr val="50001D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Apuotsikko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70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5">
    <p:bg>
      <p:bgPr>
        <a:solidFill>
          <a:srgbClr val="6D0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5C473B-88E5-4D08-A571-58795155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18B06A-70C7-46A2-9062-2FE3686AE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E3BC61-BE92-4DA8-8482-B002BB47E37B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2B4E7B1-7442-4050-8348-C9E3285B2B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8" y="6400521"/>
            <a:ext cx="943861" cy="15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0093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410458"/>
            <a:ext cx="3648208" cy="192021"/>
          </a:xfrm>
        </p:spPr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3392" y="1028734"/>
            <a:ext cx="4512501" cy="2112236"/>
          </a:xfrm>
        </p:spPr>
        <p:txBody>
          <a:bodyPr tIns="72000" anchor="t" anchorCtr="0"/>
          <a:lstStyle>
            <a:lvl1pPr algn="l">
              <a:lnSpc>
                <a:spcPct val="80000"/>
              </a:lnSpc>
              <a:defRPr sz="4667" b="1" cap="all" baseline="0"/>
            </a:lvl1pPr>
          </a:lstStyle>
          <a:p>
            <a:r>
              <a:rPr lang="en-US" dirty="0" err="1"/>
              <a:t>Pääotsikko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392" y="3332989"/>
            <a:ext cx="6017051" cy="2364283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rgbClr val="50001D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Apuotsikko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" t="5231" r="6349" b="7597"/>
          <a:stretch/>
        </p:blipFill>
        <p:spPr>
          <a:xfrm>
            <a:off x="7103434" y="848884"/>
            <a:ext cx="5088567" cy="4800533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51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33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6" y="1989667"/>
            <a:ext cx="10943168" cy="4127500"/>
          </a:xfrm>
        </p:spPr>
        <p:txBody>
          <a:bodyPr>
            <a:normAutofit/>
          </a:bodyPr>
          <a:lstStyle>
            <a:lvl1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755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33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7" y="1989667"/>
            <a:ext cx="7391401" cy="4127500"/>
          </a:xfrm>
        </p:spPr>
        <p:txBody>
          <a:bodyPr/>
          <a:lstStyle>
            <a:lvl1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  <p:sp>
        <p:nvSpPr>
          <p:cNvPr id="9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8113184" y="1989667"/>
            <a:ext cx="3454400" cy="412750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33511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33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788" y="1989667"/>
            <a:ext cx="7391401" cy="4127500"/>
          </a:xfrm>
        </p:spPr>
        <p:txBody>
          <a:bodyPr/>
          <a:lstStyle>
            <a:lvl1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  <p:sp>
        <p:nvSpPr>
          <p:cNvPr id="9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624418" y="1989667"/>
            <a:ext cx="3359149" cy="412750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560201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33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7" y="1989667"/>
            <a:ext cx="7391401" cy="4127500"/>
          </a:xfrm>
        </p:spPr>
        <p:txBody>
          <a:bodyPr/>
          <a:lstStyle>
            <a:lvl1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" r="2960"/>
          <a:stretch/>
        </p:blipFill>
        <p:spPr>
          <a:xfrm>
            <a:off x="8304245" y="1989667"/>
            <a:ext cx="3840427" cy="3969924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443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9" y="260351"/>
            <a:ext cx="7391400" cy="1143000"/>
          </a:xfrm>
        </p:spPr>
        <p:txBody>
          <a:bodyPr/>
          <a:lstStyle>
            <a:lvl1pPr>
              <a:defRPr sz="3733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7" y="1989667"/>
            <a:ext cx="7391401" cy="4127500"/>
          </a:xfrm>
        </p:spPr>
        <p:txBody>
          <a:bodyPr/>
          <a:lstStyle>
            <a:lvl1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86" r="21450"/>
          <a:stretch/>
        </p:blipFill>
        <p:spPr>
          <a:xfrm>
            <a:off x="8573941" y="0"/>
            <a:ext cx="3618059" cy="3408021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2925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33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7" y="1989667"/>
            <a:ext cx="7391401" cy="4127500"/>
          </a:xfrm>
        </p:spPr>
        <p:txBody>
          <a:bodyPr/>
          <a:lstStyle>
            <a:lvl1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417" y="6406512"/>
            <a:ext cx="3648207" cy="192021"/>
          </a:xfrm>
          <a:prstGeom prst="rect">
            <a:avLst/>
          </a:prstGeom>
        </p:spPr>
        <p:txBody>
          <a:bodyPr/>
          <a:lstStyle/>
          <a:p>
            <a:fld id="{616FD1E7-F226-4C19-B0EA-2DF8D73B1B2B}" type="datetime1">
              <a:rPr lang="fi-FI" smtClean="0"/>
              <a:t>20.5.2024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8" r="20181" b="2887"/>
          <a:stretch/>
        </p:blipFill>
        <p:spPr>
          <a:xfrm>
            <a:off x="8208037" y="1988839"/>
            <a:ext cx="3840427" cy="412846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5105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33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7" y="1989667"/>
            <a:ext cx="5375572" cy="4127501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11" y="1989667"/>
            <a:ext cx="5375573" cy="4127501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2623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33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7" y="1989667"/>
            <a:ext cx="5375572" cy="3167525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11" y="1989667"/>
            <a:ext cx="5375573" cy="3167525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5"/>
          <a:stretch/>
        </p:blipFill>
        <p:spPr>
          <a:xfrm>
            <a:off x="1379" y="5010376"/>
            <a:ext cx="12239304" cy="1134381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518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74" y="1028734"/>
            <a:ext cx="7711964" cy="4697725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81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5C473B-88E5-4D08-A571-58795155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18B06A-70C7-46A2-9062-2FE3686AE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5" y="1694121"/>
            <a:ext cx="5270400" cy="4482843"/>
          </a:xfrm>
        </p:spPr>
        <p:txBody>
          <a:bodyPr/>
          <a:lstStyle>
            <a:lvl1pPr marL="269868" indent="-269868">
              <a:spcBef>
                <a:spcPts val="600"/>
              </a:spcBef>
              <a:defRPr sz="2000"/>
            </a:lvl1pPr>
            <a:lvl2pPr marL="447663" indent="-177796">
              <a:defRPr sz="1500"/>
            </a:lvl2pPr>
            <a:lvl3pPr marL="625459" indent="-177796">
              <a:defRPr sz="1500"/>
            </a:lvl3pPr>
            <a:lvl4pPr marL="809605" indent="-184146">
              <a:defRPr sz="1500"/>
            </a:lvl4pPr>
            <a:lvl5pPr marL="987401" indent="-177796"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1428-D548-47FF-AAF6-0C4175DAE929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12B1029E-1260-41E2-A22B-ED1CCB898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8" y="6399882"/>
            <a:ext cx="943861" cy="158804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5543D447-84E9-45A1-AAFE-19720F4258E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62653" y="1694121"/>
            <a:ext cx="5270128" cy="4482843"/>
          </a:xfrm>
        </p:spPr>
        <p:txBody>
          <a:bodyPr/>
          <a:lstStyle>
            <a:lvl1pPr marL="269868" indent="-269868">
              <a:spcBef>
                <a:spcPts val="600"/>
              </a:spcBef>
              <a:defRPr sz="2000"/>
            </a:lvl1pPr>
            <a:lvl2pPr marL="447663" indent="-177796">
              <a:defRPr sz="1500"/>
            </a:lvl2pPr>
            <a:lvl3pPr marL="625459" indent="-177796">
              <a:defRPr sz="1500"/>
            </a:lvl3pPr>
            <a:lvl4pPr marL="809605" indent="-184146">
              <a:defRPr sz="1500"/>
            </a:lvl4pPr>
            <a:lvl5pPr marL="987401" indent="-177796"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10225121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33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16" y="1979263"/>
            <a:ext cx="5375573" cy="4896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012" y="1989667"/>
            <a:ext cx="5375573" cy="4896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624417" y="2468893"/>
            <a:ext cx="5375572" cy="3648275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2011" y="2468893"/>
            <a:ext cx="5375573" cy="3648275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64571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33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4418" y="1989667"/>
            <a:ext cx="7007753" cy="4127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823201" y="2084851"/>
            <a:ext cx="1824567" cy="1824567"/>
          </a:xfrm>
          <a:solidFill>
            <a:srgbClr val="DACEBE"/>
          </a:solidFill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744042" y="2084851"/>
            <a:ext cx="1824567" cy="1824567"/>
          </a:xfrm>
          <a:solidFill>
            <a:srgbClr val="DACEBE"/>
          </a:solidFill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744042" y="4005759"/>
            <a:ext cx="1824567" cy="1824567"/>
          </a:xfrm>
          <a:solidFill>
            <a:srgbClr val="DACEBE"/>
          </a:solidFill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7824193" y="4005759"/>
            <a:ext cx="1824567" cy="1824567"/>
          </a:xfrm>
          <a:solidFill>
            <a:srgbClr val="DACEBE"/>
          </a:solidFill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1873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s&amp;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33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480043" y="1989667"/>
            <a:ext cx="5087541" cy="4127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2543606" y="2084851"/>
            <a:ext cx="1824567" cy="1824567"/>
          </a:xfrm>
          <a:solidFill>
            <a:srgbClr val="DACEBE"/>
          </a:solidFill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463819" y="2084851"/>
            <a:ext cx="1824567" cy="1824567"/>
          </a:xfrm>
          <a:solidFill>
            <a:srgbClr val="DACEBE"/>
          </a:solidFill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4463819" y="4005759"/>
            <a:ext cx="1824567" cy="1824567"/>
          </a:xfrm>
          <a:solidFill>
            <a:srgbClr val="DACEBE"/>
          </a:solidFill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2543606" y="4005759"/>
            <a:ext cx="1824567" cy="1824567"/>
          </a:xfrm>
          <a:solidFill>
            <a:srgbClr val="DACEBE"/>
          </a:solidFill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623393" y="4005759"/>
            <a:ext cx="1824567" cy="1824567"/>
          </a:xfrm>
          <a:solidFill>
            <a:srgbClr val="DACEBE"/>
          </a:solidFill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24418" y="2084851"/>
            <a:ext cx="1822449" cy="1824567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2133">
                <a:solidFill>
                  <a:schemeClr val="bg1"/>
                </a:solidFill>
              </a:defRPr>
            </a:lvl1pPr>
            <a:lvl2pPr marL="0" indent="0" algn="ctr">
              <a:buFontTx/>
              <a:buNone/>
              <a:defRPr sz="1867"/>
            </a:lvl2pPr>
            <a:lvl3pPr marL="0" indent="0" algn="ctr">
              <a:buFontTx/>
              <a:buNone/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6570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33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4417" y="1989667"/>
            <a:ext cx="7391400" cy="4127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Freeform 6"/>
          <p:cNvSpPr>
            <a:spLocks noEditPoints="1"/>
          </p:cNvSpPr>
          <p:nvPr userDrawn="1"/>
        </p:nvSpPr>
        <p:spPr bwMode="auto">
          <a:xfrm>
            <a:off x="8140072" y="2084851"/>
            <a:ext cx="548217" cy="474133"/>
          </a:xfrm>
          <a:custGeom>
            <a:avLst/>
            <a:gdLst>
              <a:gd name="T0" fmla="*/ 778 w 778"/>
              <a:gd name="T1" fmla="*/ 0 h 672"/>
              <a:gd name="T2" fmla="*/ 778 w 778"/>
              <a:gd name="T3" fmla="*/ 295 h 672"/>
              <a:gd name="T4" fmla="*/ 776 w 778"/>
              <a:gd name="T5" fmla="*/ 331 h 672"/>
              <a:gd name="T6" fmla="*/ 772 w 778"/>
              <a:gd name="T7" fmla="*/ 365 h 672"/>
              <a:gd name="T8" fmla="*/ 766 w 778"/>
              <a:gd name="T9" fmla="*/ 397 h 672"/>
              <a:gd name="T10" fmla="*/ 758 w 778"/>
              <a:gd name="T11" fmla="*/ 427 h 672"/>
              <a:gd name="T12" fmla="*/ 748 w 778"/>
              <a:gd name="T13" fmla="*/ 455 h 672"/>
              <a:gd name="T14" fmla="*/ 736 w 778"/>
              <a:gd name="T15" fmla="*/ 482 h 672"/>
              <a:gd name="T16" fmla="*/ 723 w 778"/>
              <a:gd name="T17" fmla="*/ 505 h 672"/>
              <a:gd name="T18" fmla="*/ 707 w 778"/>
              <a:gd name="T19" fmla="*/ 527 h 672"/>
              <a:gd name="T20" fmla="*/ 687 w 778"/>
              <a:gd name="T21" fmla="*/ 550 h 672"/>
              <a:gd name="T22" fmla="*/ 666 w 778"/>
              <a:gd name="T23" fmla="*/ 570 h 672"/>
              <a:gd name="T24" fmla="*/ 641 w 778"/>
              <a:gd name="T25" fmla="*/ 590 h 672"/>
              <a:gd name="T26" fmla="*/ 600 w 778"/>
              <a:gd name="T27" fmla="*/ 619 h 672"/>
              <a:gd name="T28" fmla="*/ 568 w 778"/>
              <a:gd name="T29" fmla="*/ 637 h 672"/>
              <a:gd name="T30" fmla="*/ 534 w 778"/>
              <a:gd name="T31" fmla="*/ 655 h 672"/>
              <a:gd name="T32" fmla="*/ 497 w 778"/>
              <a:gd name="T33" fmla="*/ 672 h 672"/>
              <a:gd name="T34" fmla="*/ 442 w 778"/>
              <a:gd name="T35" fmla="*/ 515 h 672"/>
              <a:gd name="T36" fmla="*/ 482 w 778"/>
              <a:gd name="T37" fmla="*/ 492 h 672"/>
              <a:gd name="T38" fmla="*/ 514 w 778"/>
              <a:gd name="T39" fmla="*/ 470 h 672"/>
              <a:gd name="T40" fmla="*/ 535 w 778"/>
              <a:gd name="T41" fmla="*/ 453 h 672"/>
              <a:gd name="T42" fmla="*/ 550 w 778"/>
              <a:gd name="T43" fmla="*/ 437 h 672"/>
              <a:gd name="T44" fmla="*/ 566 w 778"/>
              <a:gd name="T45" fmla="*/ 414 h 672"/>
              <a:gd name="T46" fmla="*/ 572 w 778"/>
              <a:gd name="T47" fmla="*/ 402 h 672"/>
              <a:gd name="T48" fmla="*/ 583 w 778"/>
              <a:gd name="T49" fmla="*/ 375 h 672"/>
              <a:gd name="T50" fmla="*/ 588 w 778"/>
              <a:gd name="T51" fmla="*/ 348 h 672"/>
              <a:gd name="T52" fmla="*/ 590 w 778"/>
              <a:gd name="T53" fmla="*/ 333 h 672"/>
              <a:gd name="T54" fmla="*/ 418 w 778"/>
              <a:gd name="T55" fmla="*/ 0 h 672"/>
              <a:gd name="T56" fmla="*/ 360 w 778"/>
              <a:gd name="T57" fmla="*/ 0 h 672"/>
              <a:gd name="T58" fmla="*/ 360 w 778"/>
              <a:gd name="T59" fmla="*/ 295 h 672"/>
              <a:gd name="T60" fmla="*/ 358 w 778"/>
              <a:gd name="T61" fmla="*/ 331 h 672"/>
              <a:gd name="T62" fmla="*/ 353 w 778"/>
              <a:gd name="T63" fmla="*/ 365 h 672"/>
              <a:gd name="T64" fmla="*/ 347 w 778"/>
              <a:gd name="T65" fmla="*/ 397 h 672"/>
              <a:gd name="T66" fmla="*/ 339 w 778"/>
              <a:gd name="T67" fmla="*/ 427 h 672"/>
              <a:gd name="T68" fmla="*/ 330 w 778"/>
              <a:gd name="T69" fmla="*/ 455 h 672"/>
              <a:gd name="T70" fmla="*/ 317 w 778"/>
              <a:gd name="T71" fmla="*/ 482 h 672"/>
              <a:gd name="T72" fmla="*/ 303 w 778"/>
              <a:gd name="T73" fmla="*/ 505 h 672"/>
              <a:gd name="T74" fmla="*/ 287 w 778"/>
              <a:gd name="T75" fmla="*/ 527 h 672"/>
              <a:gd name="T76" fmla="*/ 269 w 778"/>
              <a:gd name="T77" fmla="*/ 550 h 672"/>
              <a:gd name="T78" fmla="*/ 248 w 778"/>
              <a:gd name="T79" fmla="*/ 570 h 672"/>
              <a:gd name="T80" fmla="*/ 223 w 778"/>
              <a:gd name="T81" fmla="*/ 590 h 672"/>
              <a:gd name="T82" fmla="*/ 181 w 778"/>
              <a:gd name="T83" fmla="*/ 619 h 672"/>
              <a:gd name="T84" fmla="*/ 149 w 778"/>
              <a:gd name="T85" fmla="*/ 637 h 672"/>
              <a:gd name="T86" fmla="*/ 115 w 778"/>
              <a:gd name="T87" fmla="*/ 655 h 672"/>
              <a:gd name="T88" fmla="*/ 78 w 778"/>
              <a:gd name="T89" fmla="*/ 672 h 672"/>
              <a:gd name="T90" fmla="*/ 23 w 778"/>
              <a:gd name="T91" fmla="*/ 515 h 672"/>
              <a:gd name="T92" fmla="*/ 63 w 778"/>
              <a:gd name="T93" fmla="*/ 492 h 672"/>
              <a:gd name="T94" fmla="*/ 96 w 778"/>
              <a:gd name="T95" fmla="*/ 470 h 672"/>
              <a:gd name="T96" fmla="*/ 116 w 778"/>
              <a:gd name="T97" fmla="*/ 453 h 672"/>
              <a:gd name="T98" fmla="*/ 131 w 778"/>
              <a:gd name="T99" fmla="*/ 437 h 672"/>
              <a:gd name="T100" fmla="*/ 147 w 778"/>
              <a:gd name="T101" fmla="*/ 414 h 672"/>
              <a:gd name="T102" fmla="*/ 154 w 778"/>
              <a:gd name="T103" fmla="*/ 402 h 672"/>
              <a:gd name="T104" fmla="*/ 163 w 778"/>
              <a:gd name="T105" fmla="*/ 375 h 672"/>
              <a:gd name="T106" fmla="*/ 170 w 778"/>
              <a:gd name="T107" fmla="*/ 348 h 672"/>
              <a:gd name="T108" fmla="*/ 172 w 778"/>
              <a:gd name="T109" fmla="*/ 333 h 672"/>
              <a:gd name="T110" fmla="*/ 0 w 778"/>
              <a:gd name="T111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78" h="672">
                <a:moveTo>
                  <a:pt x="418" y="0"/>
                </a:moveTo>
                <a:lnTo>
                  <a:pt x="778" y="0"/>
                </a:lnTo>
                <a:lnTo>
                  <a:pt x="778" y="276"/>
                </a:lnTo>
                <a:lnTo>
                  <a:pt x="778" y="295"/>
                </a:lnTo>
                <a:lnTo>
                  <a:pt x="777" y="313"/>
                </a:lnTo>
                <a:lnTo>
                  <a:pt x="776" y="331"/>
                </a:lnTo>
                <a:lnTo>
                  <a:pt x="774" y="348"/>
                </a:lnTo>
                <a:lnTo>
                  <a:pt x="772" y="365"/>
                </a:lnTo>
                <a:lnTo>
                  <a:pt x="770" y="382"/>
                </a:lnTo>
                <a:lnTo>
                  <a:pt x="766" y="397"/>
                </a:lnTo>
                <a:lnTo>
                  <a:pt x="762" y="413"/>
                </a:lnTo>
                <a:lnTo>
                  <a:pt x="758" y="427"/>
                </a:lnTo>
                <a:lnTo>
                  <a:pt x="754" y="441"/>
                </a:lnTo>
                <a:lnTo>
                  <a:pt x="748" y="455"/>
                </a:lnTo>
                <a:lnTo>
                  <a:pt x="743" y="469"/>
                </a:lnTo>
                <a:lnTo>
                  <a:pt x="736" y="482"/>
                </a:lnTo>
                <a:lnTo>
                  <a:pt x="729" y="493"/>
                </a:lnTo>
                <a:lnTo>
                  <a:pt x="723" y="505"/>
                </a:lnTo>
                <a:lnTo>
                  <a:pt x="714" y="517"/>
                </a:lnTo>
                <a:lnTo>
                  <a:pt x="707" y="527"/>
                </a:lnTo>
                <a:lnTo>
                  <a:pt x="697" y="539"/>
                </a:lnTo>
                <a:lnTo>
                  <a:pt x="687" y="550"/>
                </a:lnTo>
                <a:lnTo>
                  <a:pt x="677" y="559"/>
                </a:lnTo>
                <a:lnTo>
                  <a:pt x="666" y="570"/>
                </a:lnTo>
                <a:lnTo>
                  <a:pt x="654" y="581"/>
                </a:lnTo>
                <a:lnTo>
                  <a:pt x="641" y="590"/>
                </a:lnTo>
                <a:lnTo>
                  <a:pt x="629" y="600"/>
                </a:lnTo>
                <a:lnTo>
                  <a:pt x="600" y="619"/>
                </a:lnTo>
                <a:lnTo>
                  <a:pt x="584" y="628"/>
                </a:lnTo>
                <a:lnTo>
                  <a:pt x="568" y="637"/>
                </a:lnTo>
                <a:lnTo>
                  <a:pt x="552" y="646"/>
                </a:lnTo>
                <a:lnTo>
                  <a:pt x="534" y="655"/>
                </a:lnTo>
                <a:lnTo>
                  <a:pt x="516" y="663"/>
                </a:lnTo>
                <a:lnTo>
                  <a:pt x="497" y="672"/>
                </a:lnTo>
                <a:lnTo>
                  <a:pt x="418" y="525"/>
                </a:lnTo>
                <a:lnTo>
                  <a:pt x="442" y="515"/>
                </a:lnTo>
                <a:lnTo>
                  <a:pt x="463" y="503"/>
                </a:lnTo>
                <a:lnTo>
                  <a:pt x="482" y="492"/>
                </a:lnTo>
                <a:lnTo>
                  <a:pt x="500" y="481"/>
                </a:lnTo>
                <a:lnTo>
                  <a:pt x="514" y="470"/>
                </a:lnTo>
                <a:lnTo>
                  <a:pt x="528" y="459"/>
                </a:lnTo>
                <a:lnTo>
                  <a:pt x="535" y="453"/>
                </a:lnTo>
                <a:lnTo>
                  <a:pt x="540" y="448"/>
                </a:lnTo>
                <a:lnTo>
                  <a:pt x="550" y="437"/>
                </a:lnTo>
                <a:lnTo>
                  <a:pt x="558" y="425"/>
                </a:lnTo>
                <a:lnTo>
                  <a:pt x="566" y="414"/>
                </a:lnTo>
                <a:lnTo>
                  <a:pt x="569" y="408"/>
                </a:lnTo>
                <a:lnTo>
                  <a:pt x="572" y="402"/>
                </a:lnTo>
                <a:lnTo>
                  <a:pt x="578" y="389"/>
                </a:lnTo>
                <a:lnTo>
                  <a:pt x="583" y="375"/>
                </a:lnTo>
                <a:lnTo>
                  <a:pt x="586" y="362"/>
                </a:lnTo>
                <a:lnTo>
                  <a:pt x="588" y="348"/>
                </a:lnTo>
                <a:lnTo>
                  <a:pt x="589" y="340"/>
                </a:lnTo>
                <a:lnTo>
                  <a:pt x="590" y="333"/>
                </a:lnTo>
                <a:lnTo>
                  <a:pt x="418" y="333"/>
                </a:lnTo>
                <a:lnTo>
                  <a:pt x="418" y="0"/>
                </a:lnTo>
                <a:close/>
                <a:moveTo>
                  <a:pt x="0" y="0"/>
                </a:moveTo>
                <a:lnTo>
                  <a:pt x="360" y="0"/>
                </a:lnTo>
                <a:lnTo>
                  <a:pt x="360" y="276"/>
                </a:lnTo>
                <a:lnTo>
                  <a:pt x="360" y="295"/>
                </a:lnTo>
                <a:lnTo>
                  <a:pt x="359" y="313"/>
                </a:lnTo>
                <a:lnTo>
                  <a:pt x="358" y="331"/>
                </a:lnTo>
                <a:lnTo>
                  <a:pt x="355" y="348"/>
                </a:lnTo>
                <a:lnTo>
                  <a:pt x="353" y="365"/>
                </a:lnTo>
                <a:lnTo>
                  <a:pt x="350" y="382"/>
                </a:lnTo>
                <a:lnTo>
                  <a:pt x="347" y="397"/>
                </a:lnTo>
                <a:lnTo>
                  <a:pt x="344" y="413"/>
                </a:lnTo>
                <a:lnTo>
                  <a:pt x="339" y="427"/>
                </a:lnTo>
                <a:lnTo>
                  <a:pt x="335" y="441"/>
                </a:lnTo>
                <a:lnTo>
                  <a:pt x="330" y="455"/>
                </a:lnTo>
                <a:lnTo>
                  <a:pt x="323" y="469"/>
                </a:lnTo>
                <a:lnTo>
                  <a:pt x="317" y="482"/>
                </a:lnTo>
                <a:lnTo>
                  <a:pt x="311" y="493"/>
                </a:lnTo>
                <a:lnTo>
                  <a:pt x="303" y="505"/>
                </a:lnTo>
                <a:lnTo>
                  <a:pt x="296" y="517"/>
                </a:lnTo>
                <a:lnTo>
                  <a:pt x="287" y="527"/>
                </a:lnTo>
                <a:lnTo>
                  <a:pt x="279" y="539"/>
                </a:lnTo>
                <a:lnTo>
                  <a:pt x="269" y="550"/>
                </a:lnTo>
                <a:lnTo>
                  <a:pt x="258" y="559"/>
                </a:lnTo>
                <a:lnTo>
                  <a:pt x="248" y="570"/>
                </a:lnTo>
                <a:lnTo>
                  <a:pt x="236" y="581"/>
                </a:lnTo>
                <a:lnTo>
                  <a:pt x="223" y="590"/>
                </a:lnTo>
                <a:lnTo>
                  <a:pt x="209" y="600"/>
                </a:lnTo>
                <a:lnTo>
                  <a:pt x="181" y="619"/>
                </a:lnTo>
                <a:lnTo>
                  <a:pt x="165" y="628"/>
                </a:lnTo>
                <a:lnTo>
                  <a:pt x="149" y="637"/>
                </a:lnTo>
                <a:lnTo>
                  <a:pt x="132" y="646"/>
                </a:lnTo>
                <a:lnTo>
                  <a:pt x="115" y="655"/>
                </a:lnTo>
                <a:lnTo>
                  <a:pt x="97" y="663"/>
                </a:lnTo>
                <a:lnTo>
                  <a:pt x="78" y="672"/>
                </a:lnTo>
                <a:lnTo>
                  <a:pt x="0" y="525"/>
                </a:lnTo>
                <a:lnTo>
                  <a:pt x="23" y="515"/>
                </a:lnTo>
                <a:lnTo>
                  <a:pt x="44" y="503"/>
                </a:lnTo>
                <a:lnTo>
                  <a:pt x="63" y="492"/>
                </a:lnTo>
                <a:lnTo>
                  <a:pt x="81" y="481"/>
                </a:lnTo>
                <a:lnTo>
                  <a:pt x="96" y="470"/>
                </a:lnTo>
                <a:lnTo>
                  <a:pt x="110" y="459"/>
                </a:lnTo>
                <a:lnTo>
                  <a:pt x="116" y="453"/>
                </a:lnTo>
                <a:lnTo>
                  <a:pt x="122" y="448"/>
                </a:lnTo>
                <a:lnTo>
                  <a:pt x="131" y="437"/>
                </a:lnTo>
                <a:lnTo>
                  <a:pt x="140" y="425"/>
                </a:lnTo>
                <a:lnTo>
                  <a:pt x="147" y="414"/>
                </a:lnTo>
                <a:lnTo>
                  <a:pt x="150" y="408"/>
                </a:lnTo>
                <a:lnTo>
                  <a:pt x="154" y="402"/>
                </a:lnTo>
                <a:lnTo>
                  <a:pt x="159" y="389"/>
                </a:lnTo>
                <a:lnTo>
                  <a:pt x="163" y="375"/>
                </a:lnTo>
                <a:lnTo>
                  <a:pt x="168" y="362"/>
                </a:lnTo>
                <a:lnTo>
                  <a:pt x="170" y="348"/>
                </a:lnTo>
                <a:lnTo>
                  <a:pt x="171" y="340"/>
                </a:lnTo>
                <a:lnTo>
                  <a:pt x="172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solidFill>
            <a:srgbClr val="DC160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8784299" y="2084852"/>
            <a:ext cx="2783285" cy="393630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2"/>
                </a:solidFill>
                <a:latin typeface="+mj-lt"/>
              </a:defRPr>
            </a:lvl1pPr>
            <a:lvl2pPr marL="0" indent="0">
              <a:buFontTx/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0" indent="0">
              <a:buFontTx/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790655" indent="0">
              <a:buFontTx/>
              <a:buNone/>
              <a:defRPr>
                <a:solidFill>
                  <a:schemeClr val="accent2"/>
                </a:solidFill>
                <a:latin typeface="+mj-lt"/>
              </a:defRPr>
            </a:lvl4pPr>
            <a:lvl5pPr marL="2389656" indent="0">
              <a:buFontTx/>
              <a:buNone/>
              <a:defRPr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8063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9" y="260351"/>
            <a:ext cx="10943165" cy="1143000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4418" y="1989667"/>
            <a:ext cx="4319455" cy="4127500"/>
          </a:xfrm>
          <a:solidFill>
            <a:schemeClr val="accent2"/>
          </a:solidFill>
        </p:spPr>
        <p:txBody>
          <a:bodyPr lIns="180000" tIns="144000" rIns="180000" bIns="144000"/>
          <a:lstStyle>
            <a:lvl1pPr marL="0" indent="0">
              <a:buFontTx/>
              <a:buNone/>
              <a:defRPr sz="2133" b="1">
                <a:solidFill>
                  <a:schemeClr val="bg1"/>
                </a:solidFill>
              </a:defRPr>
            </a:lvl1pPr>
            <a:lvl2pPr marL="239178" indent="-239178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478355" indent="-239178"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 marL="717533" indent="-239178">
              <a:defRPr/>
            </a:lvl4pPr>
            <a:lvl5pPr marL="954593" indent="-23706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103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33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6412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">
    <p:bg>
      <p:bgPr>
        <a:solidFill>
          <a:srgbClr val="FAAC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33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4416" y="1989667"/>
            <a:ext cx="10943168" cy="4127500"/>
          </a:xfrm>
        </p:spPr>
        <p:txBody>
          <a:bodyPr/>
          <a:lstStyle>
            <a:lvl1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63059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">
    <p:bg>
      <p:bgPr>
        <a:solidFill>
          <a:srgbClr val="FA70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33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4416" y="1989667"/>
            <a:ext cx="10943168" cy="4127500"/>
          </a:xfrm>
        </p:spPr>
        <p:txBody>
          <a:bodyPr/>
          <a:lstStyle>
            <a:lvl1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01052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 ">
    <p:bg>
      <p:bgPr>
        <a:solidFill>
          <a:srgbClr val="F24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4416" y="1989667"/>
            <a:ext cx="10943168" cy="4127500"/>
          </a:xfrm>
        </p:spPr>
        <p:txBody>
          <a:bodyPr/>
          <a:lstStyle>
            <a:lvl1pPr>
              <a:buClr>
                <a:srgbClr val="F9F5EE"/>
              </a:buCl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buClr>
                <a:srgbClr val="F9F5EE"/>
              </a:buCl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>
              <a:buClr>
                <a:srgbClr val="F9F5EE"/>
              </a:buCl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>
              <a:buClr>
                <a:srgbClr val="F9F5EE"/>
              </a:buCl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>
              <a:buClr>
                <a:srgbClr val="F9F5EE"/>
              </a:buCl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042" y="6353872"/>
            <a:ext cx="1594485" cy="34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933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 ">
    <p:bg>
      <p:bgPr>
        <a:solidFill>
          <a:srgbClr val="DC1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042" y="6353872"/>
            <a:ext cx="1594485" cy="3496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4416" y="1989667"/>
            <a:ext cx="10943168" cy="4127500"/>
          </a:xfrm>
        </p:spPr>
        <p:txBody>
          <a:bodyPr/>
          <a:lstStyle>
            <a:lvl1pPr>
              <a:buClr>
                <a:srgbClr val="F9F5EE"/>
              </a:buCl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buClr>
                <a:srgbClr val="F9F5EE"/>
              </a:buCl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>
              <a:buClr>
                <a:srgbClr val="F9F5EE"/>
              </a:buCl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>
              <a:buClr>
                <a:srgbClr val="F9F5EE"/>
              </a:buCl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>
              <a:buClr>
                <a:srgbClr val="F9F5EE"/>
              </a:buCl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872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5C473B-88E5-4D08-A571-58795155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18B06A-70C7-46A2-9062-2FE3686AE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5" y="2279390"/>
            <a:ext cx="5270400" cy="3897575"/>
          </a:xfrm>
        </p:spPr>
        <p:txBody>
          <a:bodyPr/>
          <a:lstStyle>
            <a:lvl1pPr marL="269868" indent="-269868">
              <a:spcBef>
                <a:spcPts val="600"/>
              </a:spcBef>
              <a:defRPr sz="2000"/>
            </a:lvl1pPr>
            <a:lvl2pPr marL="447663" indent="-177796">
              <a:defRPr sz="1500"/>
            </a:lvl2pPr>
            <a:lvl3pPr marL="625459" indent="-177796">
              <a:defRPr sz="1500"/>
            </a:lvl3pPr>
            <a:lvl4pPr marL="809605" indent="-184146">
              <a:defRPr sz="1500"/>
            </a:lvl4pPr>
            <a:lvl5pPr marL="987401" indent="-177796"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B492-338B-46C4-BE4F-C35E05B0C992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12B1029E-1260-41E2-A22B-ED1CCB898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8" y="6399882"/>
            <a:ext cx="943861" cy="158804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5543D447-84E9-45A1-AAFE-19720F4258E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62653" y="2279390"/>
            <a:ext cx="5270128" cy="3897575"/>
          </a:xfrm>
        </p:spPr>
        <p:txBody>
          <a:bodyPr/>
          <a:lstStyle>
            <a:lvl1pPr marL="269868" indent="-269868">
              <a:spcBef>
                <a:spcPts val="600"/>
              </a:spcBef>
              <a:defRPr sz="2000"/>
            </a:lvl1pPr>
            <a:lvl2pPr marL="447663" indent="-177796">
              <a:defRPr sz="1500"/>
            </a:lvl2pPr>
            <a:lvl3pPr marL="625459" indent="-177796">
              <a:defRPr sz="1500"/>
            </a:lvl3pPr>
            <a:lvl4pPr marL="809605" indent="-184146">
              <a:defRPr sz="1500"/>
            </a:lvl4pPr>
            <a:lvl5pPr marL="987401" indent="-177796"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B39B8D96-E346-4ECA-A143-8B7FF7BA754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80487" y="1681163"/>
            <a:ext cx="5270399" cy="568656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id="{84B6A53D-2C18-4204-8B0F-B3FF800EB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2652" y="1681163"/>
            <a:ext cx="5270128" cy="568656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33632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 ">
    <p:bg>
      <p:bgPr>
        <a:solidFill>
          <a:srgbClr val="6D0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042" y="6353872"/>
            <a:ext cx="1594485" cy="3496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0B10EB-28E0-42E0-BD41-8369DEA58C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4416" y="1989667"/>
            <a:ext cx="10943168" cy="4127500"/>
          </a:xfrm>
        </p:spPr>
        <p:txBody>
          <a:bodyPr/>
          <a:lstStyle>
            <a:lvl1pPr>
              <a:buClr>
                <a:srgbClr val="F9F5EE"/>
              </a:buCl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buClr>
                <a:srgbClr val="F9F5EE"/>
              </a:buCl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>
              <a:buClr>
                <a:srgbClr val="F9F5EE"/>
              </a:buCl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>
              <a:buClr>
                <a:srgbClr val="F9F5EE"/>
              </a:buCl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>
              <a:buClr>
                <a:srgbClr val="F9F5EE"/>
              </a:buCl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586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B8A7B7-3B51-460F-B06F-49E940D49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1AFA03D-E526-41CD-94EA-75E72470F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94B2-B279-49D0-B151-A4E130A8F5BA}" type="datetime1">
              <a:rPr lang="sv-FI" smtClean="0"/>
              <a:t>20-05-2024</a:t>
            </a:fld>
            <a:endParaRPr lang="sv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67CB8E5-03D2-4214-8DBC-A8657517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C3DC254-0C8F-41BB-A681-77E82D1BC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65102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76EA811-9460-46C9-A9E8-5F006389E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BC47-0F66-4EBF-9254-CE8EB45056C3}" type="datetime1">
              <a:rPr lang="sv-FI" smtClean="0"/>
              <a:t>20-05-2024</a:t>
            </a:fld>
            <a:endParaRPr lang="sv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E32E5FD-9116-4CD2-97BF-2C469EC3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BCFA61A-6B67-47EC-A3FE-7154BA5CC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671902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80C2C8CF-7518-4DB9-A773-A7B4DACC12E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322181" y="0"/>
            <a:ext cx="686981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52D108F-684C-405A-B012-C1C8C4280CCF}"/>
              </a:ext>
            </a:extLst>
          </p:cNvPr>
          <p:cNvSpPr/>
          <p:nvPr userDrawn="1"/>
        </p:nvSpPr>
        <p:spPr>
          <a:xfrm>
            <a:off x="0" y="1"/>
            <a:ext cx="5322181" cy="6857140"/>
          </a:xfrm>
          <a:prstGeom prst="rect">
            <a:avLst/>
          </a:prstGeom>
          <a:solidFill>
            <a:srgbClr val="F9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sz="180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5C473B-88E5-4D08-A571-58795155A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6" y="673397"/>
            <a:ext cx="4332269" cy="9781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18B06A-70C7-46A2-9062-2FE3686AE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6" y="1694121"/>
            <a:ext cx="4332269" cy="4482843"/>
          </a:xfrm>
        </p:spPr>
        <p:txBody>
          <a:bodyPr/>
          <a:lstStyle>
            <a:lvl1pPr marL="269868" indent="-269868">
              <a:spcBef>
                <a:spcPts val="600"/>
              </a:spcBef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494F-9938-415A-84F6-2F48A9448A7F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12B1029E-1260-41E2-A22B-ED1CCB898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8" y="6399882"/>
            <a:ext cx="943861" cy="15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73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25A71AE2-6465-4A15-9D82-9368C4CFBB4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322181" y="0"/>
            <a:ext cx="686981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52D108F-684C-405A-B012-C1C8C4280CCF}"/>
              </a:ext>
            </a:extLst>
          </p:cNvPr>
          <p:cNvSpPr/>
          <p:nvPr userDrawn="1"/>
        </p:nvSpPr>
        <p:spPr>
          <a:xfrm>
            <a:off x="0" y="1"/>
            <a:ext cx="5322181" cy="6857140"/>
          </a:xfrm>
          <a:prstGeom prst="rect">
            <a:avLst/>
          </a:prstGeom>
          <a:solidFill>
            <a:srgbClr val="DAC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sz="180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5C473B-88E5-4D08-A571-58795155A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6" y="673397"/>
            <a:ext cx="4332269" cy="9781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18B06A-70C7-46A2-9062-2FE3686AE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6" y="1694121"/>
            <a:ext cx="4332269" cy="4482843"/>
          </a:xfrm>
        </p:spPr>
        <p:txBody>
          <a:bodyPr/>
          <a:lstStyle>
            <a:lvl1pPr marL="269868" indent="-269868">
              <a:spcBef>
                <a:spcPts val="600"/>
              </a:spcBef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FFEA-84A0-40C8-B5F5-5C8621FA5BAA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12B1029E-1260-41E2-A22B-ED1CCB898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8" y="6399882"/>
            <a:ext cx="943861" cy="15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27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2DA369EF-A226-4D81-A1FC-E81EDD0D7D7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322181" y="0"/>
            <a:ext cx="686981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52D108F-684C-405A-B012-C1C8C4280CCF}"/>
              </a:ext>
            </a:extLst>
          </p:cNvPr>
          <p:cNvSpPr/>
          <p:nvPr userDrawn="1"/>
        </p:nvSpPr>
        <p:spPr>
          <a:xfrm>
            <a:off x="0" y="1"/>
            <a:ext cx="5322181" cy="6857140"/>
          </a:xfrm>
          <a:prstGeom prst="rect">
            <a:avLst/>
          </a:prstGeom>
          <a:solidFill>
            <a:srgbClr val="C5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sz="180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5C473B-88E5-4D08-A571-58795155A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6" y="673397"/>
            <a:ext cx="4332269" cy="9781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18B06A-70C7-46A2-9062-2FE3686AE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6" y="1694121"/>
            <a:ext cx="4332269" cy="4482843"/>
          </a:xfrm>
        </p:spPr>
        <p:txBody>
          <a:bodyPr/>
          <a:lstStyle>
            <a:lvl1pPr marL="269868" indent="-269868">
              <a:spcBef>
                <a:spcPts val="600"/>
              </a:spcBef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87A2-B088-4C60-884D-D9D29E5BDE62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12B1029E-1260-41E2-A22B-ED1CCB898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8" y="6399882"/>
            <a:ext cx="943861" cy="15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3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">
    <p:bg>
      <p:bgPr>
        <a:solidFill>
          <a:srgbClr val="F9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Ryhmä 72">
            <a:extLst>
              <a:ext uri="{FF2B5EF4-FFF2-40B4-BE49-F238E27FC236}">
                <a16:creationId xmlns:a16="http://schemas.microsoft.com/office/drawing/2014/main" id="{46798077-BF42-47E9-A076-43DCF1E9B3E1}"/>
              </a:ext>
            </a:extLst>
          </p:cNvPr>
          <p:cNvGrpSpPr/>
          <p:nvPr userDrawn="1"/>
        </p:nvGrpSpPr>
        <p:grpSpPr>
          <a:xfrm>
            <a:off x="0" y="3726489"/>
            <a:ext cx="3708400" cy="3138488"/>
            <a:chOff x="30163" y="3705225"/>
            <a:chExt cx="3708400" cy="313848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DFE8D89F-AFA4-40DD-A0EA-C322813A28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850" y="3773488"/>
              <a:ext cx="1468438" cy="1411288"/>
            </a:xfrm>
            <a:custGeom>
              <a:avLst/>
              <a:gdLst>
                <a:gd name="T0" fmla="*/ 3914 w 4098"/>
                <a:gd name="T1" fmla="*/ 2334 h 3934"/>
                <a:gd name="T2" fmla="*/ 1799 w 4098"/>
                <a:gd name="T3" fmla="*/ 3773 h 3934"/>
                <a:gd name="T4" fmla="*/ 204 w 4098"/>
                <a:gd name="T5" fmla="*/ 1677 h 3934"/>
                <a:gd name="T6" fmla="*/ 2404 w 4098"/>
                <a:gd name="T7" fmla="*/ 176 h 3934"/>
                <a:gd name="T8" fmla="*/ 3914 w 4098"/>
                <a:gd name="T9" fmla="*/ 2334 h 3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8" h="3934">
                  <a:moveTo>
                    <a:pt x="3914" y="2334"/>
                  </a:moveTo>
                  <a:cubicBezTo>
                    <a:pt x="3734" y="3318"/>
                    <a:pt x="2829" y="3934"/>
                    <a:pt x="1799" y="3773"/>
                  </a:cubicBezTo>
                  <a:cubicBezTo>
                    <a:pt x="754" y="3610"/>
                    <a:pt x="0" y="2619"/>
                    <a:pt x="204" y="1677"/>
                  </a:cubicBezTo>
                  <a:cubicBezTo>
                    <a:pt x="418" y="687"/>
                    <a:pt x="1425" y="0"/>
                    <a:pt x="2404" y="176"/>
                  </a:cubicBezTo>
                  <a:cubicBezTo>
                    <a:pt x="3426" y="360"/>
                    <a:pt x="4098" y="1321"/>
                    <a:pt x="3914" y="2334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9DC044F5-7C36-44E2-B6D0-56D86A8AAA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6215063"/>
              <a:ext cx="969963" cy="628650"/>
            </a:xfrm>
            <a:custGeom>
              <a:avLst/>
              <a:gdLst>
                <a:gd name="T0" fmla="*/ 0 w 2708"/>
                <a:gd name="T1" fmla="*/ 219 h 1753"/>
                <a:gd name="T2" fmla="*/ 1085 w 2708"/>
                <a:gd name="T3" fmla="*/ 71 h 1753"/>
                <a:gd name="T4" fmla="*/ 2708 w 2708"/>
                <a:gd name="T5" fmla="*/ 1753 h 1753"/>
                <a:gd name="T6" fmla="*/ 0 w 2708"/>
                <a:gd name="T7" fmla="*/ 1753 h 1753"/>
                <a:gd name="T8" fmla="*/ 0 w 2708"/>
                <a:gd name="T9" fmla="*/ 219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8" h="1753">
                  <a:moveTo>
                    <a:pt x="0" y="219"/>
                  </a:moveTo>
                  <a:cubicBezTo>
                    <a:pt x="314" y="57"/>
                    <a:pt x="686" y="0"/>
                    <a:pt x="1085" y="71"/>
                  </a:cubicBezTo>
                  <a:cubicBezTo>
                    <a:pt x="2028" y="239"/>
                    <a:pt x="2662" y="922"/>
                    <a:pt x="2708" y="1753"/>
                  </a:cubicBezTo>
                  <a:lnTo>
                    <a:pt x="0" y="1753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4CD888E8-56C7-43B7-A188-3858AD7F48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6888" y="4757738"/>
              <a:ext cx="1404938" cy="1371600"/>
            </a:xfrm>
            <a:custGeom>
              <a:avLst/>
              <a:gdLst>
                <a:gd name="T0" fmla="*/ 1634 w 3918"/>
                <a:gd name="T1" fmla="*/ 3651 h 3825"/>
                <a:gd name="T2" fmla="*/ 130 w 3918"/>
                <a:gd name="T3" fmla="*/ 1663 h 3825"/>
                <a:gd name="T4" fmla="*/ 2206 w 3918"/>
                <a:gd name="T5" fmla="*/ 139 h 3825"/>
                <a:gd name="T6" fmla="*/ 3773 w 3918"/>
                <a:gd name="T7" fmla="*/ 2269 h 3825"/>
                <a:gd name="T8" fmla="*/ 1634 w 3918"/>
                <a:gd name="T9" fmla="*/ 3651 h 3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8" h="3825">
                  <a:moveTo>
                    <a:pt x="1634" y="3651"/>
                  </a:moveTo>
                  <a:cubicBezTo>
                    <a:pt x="706" y="3497"/>
                    <a:pt x="0" y="2564"/>
                    <a:pt x="130" y="1663"/>
                  </a:cubicBezTo>
                  <a:cubicBezTo>
                    <a:pt x="264" y="734"/>
                    <a:pt x="1264" y="0"/>
                    <a:pt x="2206" y="139"/>
                  </a:cubicBezTo>
                  <a:cubicBezTo>
                    <a:pt x="3202" y="286"/>
                    <a:pt x="3918" y="1259"/>
                    <a:pt x="3773" y="2269"/>
                  </a:cubicBezTo>
                  <a:cubicBezTo>
                    <a:pt x="3639" y="3206"/>
                    <a:pt x="2681" y="3825"/>
                    <a:pt x="1634" y="365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0E33C590-B706-4CFB-8E25-E6CA759AF6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9525" y="6051550"/>
              <a:ext cx="1189038" cy="792163"/>
            </a:xfrm>
            <a:custGeom>
              <a:avLst/>
              <a:gdLst>
                <a:gd name="T0" fmla="*/ 3169 w 3319"/>
                <a:gd name="T1" fmla="*/ 2160 h 2212"/>
                <a:gd name="T2" fmla="*/ 3160 w 3319"/>
                <a:gd name="T3" fmla="*/ 2212 h 2212"/>
                <a:gd name="T4" fmla="*/ 24 w 3319"/>
                <a:gd name="T5" fmla="*/ 2212 h 2212"/>
                <a:gd name="T6" fmla="*/ 38 w 3319"/>
                <a:gd name="T7" fmla="*/ 1604 h 2212"/>
                <a:gd name="T8" fmla="*/ 2067 w 3319"/>
                <a:gd name="T9" fmla="*/ 183 h 2212"/>
                <a:gd name="T10" fmla="*/ 3169 w 3319"/>
                <a:gd name="T11" fmla="*/ 2160 h 2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9" h="2212">
                  <a:moveTo>
                    <a:pt x="3169" y="2160"/>
                  </a:moveTo>
                  <a:cubicBezTo>
                    <a:pt x="3166" y="2177"/>
                    <a:pt x="3163" y="2195"/>
                    <a:pt x="3160" y="2212"/>
                  </a:cubicBezTo>
                  <a:lnTo>
                    <a:pt x="24" y="2212"/>
                  </a:lnTo>
                  <a:cubicBezTo>
                    <a:pt x="0" y="2025"/>
                    <a:pt x="4" y="1821"/>
                    <a:pt x="38" y="1604"/>
                  </a:cubicBezTo>
                  <a:cubicBezTo>
                    <a:pt x="185" y="658"/>
                    <a:pt x="1125" y="0"/>
                    <a:pt x="2067" y="183"/>
                  </a:cubicBezTo>
                  <a:cubicBezTo>
                    <a:pt x="2821" y="329"/>
                    <a:pt x="3319" y="1222"/>
                    <a:pt x="3169" y="2160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A1B8BE1C-8B94-4C20-B04C-E46F2EE460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8250" y="6197600"/>
              <a:ext cx="1203325" cy="646113"/>
            </a:xfrm>
            <a:custGeom>
              <a:avLst/>
              <a:gdLst>
                <a:gd name="T0" fmla="*/ 28 w 3360"/>
                <a:gd name="T1" fmla="*/ 1533 h 1802"/>
                <a:gd name="T2" fmla="*/ 2048 w 3360"/>
                <a:gd name="T3" fmla="*/ 162 h 1802"/>
                <a:gd name="T4" fmla="*/ 3308 w 3360"/>
                <a:gd name="T5" fmla="*/ 1802 h 1802"/>
                <a:gd name="T6" fmla="*/ 0 w 3360"/>
                <a:gd name="T7" fmla="*/ 1802 h 1802"/>
                <a:gd name="T8" fmla="*/ 28 w 3360"/>
                <a:gd name="T9" fmla="*/ 1533 h 1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0" h="1802">
                  <a:moveTo>
                    <a:pt x="28" y="1533"/>
                  </a:moveTo>
                  <a:cubicBezTo>
                    <a:pt x="193" y="557"/>
                    <a:pt x="1014" y="0"/>
                    <a:pt x="2048" y="162"/>
                  </a:cubicBezTo>
                  <a:cubicBezTo>
                    <a:pt x="2855" y="289"/>
                    <a:pt x="3360" y="962"/>
                    <a:pt x="3308" y="1802"/>
                  </a:cubicBezTo>
                  <a:lnTo>
                    <a:pt x="0" y="1802"/>
                  </a:lnTo>
                  <a:cubicBezTo>
                    <a:pt x="3" y="1715"/>
                    <a:pt x="12" y="1625"/>
                    <a:pt x="28" y="153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49389B74-DEF8-427C-BF00-1B0D5FDC3B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4894263"/>
              <a:ext cx="582613" cy="1125538"/>
            </a:xfrm>
            <a:custGeom>
              <a:avLst/>
              <a:gdLst>
                <a:gd name="T0" fmla="*/ 1425 w 1628"/>
                <a:gd name="T1" fmla="*/ 1769 h 3139"/>
                <a:gd name="T2" fmla="*/ 0 w 1628"/>
                <a:gd name="T3" fmla="*/ 3139 h 3139"/>
                <a:gd name="T4" fmla="*/ 0 w 1628"/>
                <a:gd name="T5" fmla="*/ 0 h 3139"/>
                <a:gd name="T6" fmla="*/ 371 w 1628"/>
                <a:gd name="T7" fmla="*/ 43 h 3139"/>
                <a:gd name="T8" fmla="*/ 1425 w 1628"/>
                <a:gd name="T9" fmla="*/ 1769 h 3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8" h="3139">
                  <a:moveTo>
                    <a:pt x="1425" y="1769"/>
                  </a:moveTo>
                  <a:cubicBezTo>
                    <a:pt x="1255" y="2508"/>
                    <a:pt x="622" y="3082"/>
                    <a:pt x="0" y="3139"/>
                  </a:cubicBezTo>
                  <a:lnTo>
                    <a:pt x="0" y="0"/>
                  </a:lnTo>
                  <a:cubicBezTo>
                    <a:pt x="120" y="3"/>
                    <a:pt x="244" y="17"/>
                    <a:pt x="371" y="43"/>
                  </a:cubicBezTo>
                  <a:cubicBezTo>
                    <a:pt x="1218" y="222"/>
                    <a:pt x="1628" y="893"/>
                    <a:pt x="1425" y="1769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A57FD45D-77D7-4601-B3DF-7FFE314537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313" y="5241925"/>
              <a:ext cx="1119188" cy="1109663"/>
            </a:xfrm>
            <a:custGeom>
              <a:avLst/>
              <a:gdLst>
                <a:gd name="T0" fmla="*/ 1915 w 3126"/>
                <a:gd name="T1" fmla="*/ 180 h 3091"/>
                <a:gd name="T2" fmla="*/ 2953 w 3126"/>
                <a:gd name="T3" fmla="*/ 1734 h 3091"/>
                <a:gd name="T4" fmla="*/ 1173 w 3126"/>
                <a:gd name="T5" fmla="*/ 2910 h 3091"/>
                <a:gd name="T6" fmla="*/ 143 w 3126"/>
                <a:gd name="T7" fmla="*/ 1329 h 3091"/>
                <a:gd name="T8" fmla="*/ 1915 w 3126"/>
                <a:gd name="T9" fmla="*/ 180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6" h="3091">
                  <a:moveTo>
                    <a:pt x="1915" y="180"/>
                  </a:moveTo>
                  <a:cubicBezTo>
                    <a:pt x="2732" y="340"/>
                    <a:pt x="3126" y="930"/>
                    <a:pt x="2953" y="1734"/>
                  </a:cubicBezTo>
                  <a:cubicBezTo>
                    <a:pt x="2766" y="2607"/>
                    <a:pt x="2034" y="3091"/>
                    <a:pt x="1173" y="2910"/>
                  </a:cubicBezTo>
                  <a:cubicBezTo>
                    <a:pt x="390" y="2745"/>
                    <a:pt x="0" y="2148"/>
                    <a:pt x="143" y="1329"/>
                  </a:cubicBezTo>
                  <a:cubicBezTo>
                    <a:pt x="295" y="453"/>
                    <a:pt x="994" y="0"/>
                    <a:pt x="1915" y="180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FCE96B6A-DAAA-47CC-8FD8-AF0BBE32B4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3705225"/>
              <a:ext cx="555625" cy="1030288"/>
            </a:xfrm>
            <a:custGeom>
              <a:avLst/>
              <a:gdLst>
                <a:gd name="T0" fmla="*/ 0 w 1551"/>
                <a:gd name="T1" fmla="*/ 8 h 2871"/>
                <a:gd name="T2" fmla="*/ 394 w 1551"/>
                <a:gd name="T3" fmla="*/ 35 h 2871"/>
                <a:gd name="T4" fmla="*/ 1391 w 1551"/>
                <a:gd name="T5" fmla="*/ 1731 h 2871"/>
                <a:gd name="T6" fmla="*/ 0 w 1551"/>
                <a:gd name="T7" fmla="*/ 2859 h 2871"/>
                <a:gd name="T8" fmla="*/ 0 w 1551"/>
                <a:gd name="T9" fmla="*/ 8 h 2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1" h="2871">
                  <a:moveTo>
                    <a:pt x="0" y="8"/>
                  </a:moveTo>
                  <a:cubicBezTo>
                    <a:pt x="127" y="0"/>
                    <a:pt x="260" y="9"/>
                    <a:pt x="394" y="35"/>
                  </a:cubicBezTo>
                  <a:cubicBezTo>
                    <a:pt x="1166" y="188"/>
                    <a:pt x="1551" y="843"/>
                    <a:pt x="1391" y="1731"/>
                  </a:cubicBezTo>
                  <a:cubicBezTo>
                    <a:pt x="1265" y="2428"/>
                    <a:pt x="700" y="2871"/>
                    <a:pt x="0" y="2859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</p:grpSp>
      <p:grpSp>
        <p:nvGrpSpPr>
          <p:cNvPr id="82" name="Ryhmä 81">
            <a:extLst>
              <a:ext uri="{FF2B5EF4-FFF2-40B4-BE49-F238E27FC236}">
                <a16:creationId xmlns:a16="http://schemas.microsoft.com/office/drawing/2014/main" id="{7417E7E7-1437-4AA1-A679-3A567208F1B7}"/>
              </a:ext>
            </a:extLst>
          </p:cNvPr>
          <p:cNvGrpSpPr/>
          <p:nvPr userDrawn="1"/>
        </p:nvGrpSpPr>
        <p:grpSpPr>
          <a:xfrm>
            <a:off x="9472391" y="112"/>
            <a:ext cx="2719388" cy="1828800"/>
            <a:chOff x="9444038" y="14288"/>
            <a:chExt cx="2719388" cy="1828800"/>
          </a:xfrm>
        </p:grpSpPr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2D6D0AF7-AE6E-46BE-9509-61976F1174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28350" y="14288"/>
              <a:ext cx="814388" cy="377825"/>
            </a:xfrm>
            <a:custGeom>
              <a:avLst/>
              <a:gdLst>
                <a:gd name="T0" fmla="*/ 2273 w 2273"/>
                <a:gd name="T1" fmla="*/ 0 h 1054"/>
                <a:gd name="T2" fmla="*/ 887 w 2273"/>
                <a:gd name="T3" fmla="*/ 944 h 1054"/>
                <a:gd name="T4" fmla="*/ 0 w 2273"/>
                <a:gd name="T5" fmla="*/ 0 h 1054"/>
                <a:gd name="T6" fmla="*/ 2273 w 2273"/>
                <a:gd name="T7" fmla="*/ 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3" h="1054">
                  <a:moveTo>
                    <a:pt x="2273" y="0"/>
                  </a:moveTo>
                  <a:cubicBezTo>
                    <a:pt x="2128" y="644"/>
                    <a:pt x="1535" y="1054"/>
                    <a:pt x="887" y="944"/>
                  </a:cubicBezTo>
                  <a:cubicBezTo>
                    <a:pt x="405" y="863"/>
                    <a:pt x="73" y="490"/>
                    <a:pt x="0" y="0"/>
                  </a:cubicBezTo>
                  <a:lnTo>
                    <a:pt x="2273" y="0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098CB9E4-AAC9-45F9-90C6-9F478282F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17363" y="14288"/>
              <a:ext cx="246063" cy="220663"/>
            </a:xfrm>
            <a:custGeom>
              <a:avLst/>
              <a:gdLst>
                <a:gd name="T0" fmla="*/ 686 w 686"/>
                <a:gd name="T1" fmla="*/ 619 h 619"/>
                <a:gd name="T2" fmla="*/ 0 w 686"/>
                <a:gd name="T3" fmla="*/ 0 h 619"/>
                <a:gd name="T4" fmla="*/ 686 w 686"/>
                <a:gd name="T5" fmla="*/ 0 h 619"/>
                <a:gd name="T6" fmla="*/ 686 w 686"/>
                <a:gd name="T7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6" h="619">
                  <a:moveTo>
                    <a:pt x="686" y="619"/>
                  </a:moveTo>
                  <a:cubicBezTo>
                    <a:pt x="331" y="537"/>
                    <a:pt x="90" y="312"/>
                    <a:pt x="0" y="0"/>
                  </a:cubicBezTo>
                  <a:lnTo>
                    <a:pt x="686" y="0"/>
                  </a:lnTo>
                  <a:lnTo>
                    <a:pt x="686" y="6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9BF3517F-E8B1-4A96-A8A6-8BA5FF9670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93500" y="233363"/>
              <a:ext cx="669925" cy="800100"/>
            </a:xfrm>
            <a:custGeom>
              <a:avLst/>
              <a:gdLst>
                <a:gd name="T0" fmla="*/ 99 w 1869"/>
                <a:gd name="T1" fmla="*/ 953 h 2228"/>
                <a:gd name="T2" fmla="*/ 1209 w 1869"/>
                <a:gd name="T3" fmla="*/ 88 h 2228"/>
                <a:gd name="T4" fmla="*/ 1869 w 1869"/>
                <a:gd name="T5" fmla="*/ 472 h 2228"/>
                <a:gd name="T6" fmla="*/ 1869 w 1869"/>
                <a:gd name="T7" fmla="*/ 1824 h 2228"/>
                <a:gd name="T8" fmla="*/ 930 w 1869"/>
                <a:gd name="T9" fmla="*/ 2161 h 2228"/>
                <a:gd name="T10" fmla="*/ 99 w 1869"/>
                <a:gd name="T11" fmla="*/ 953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9" h="2228">
                  <a:moveTo>
                    <a:pt x="99" y="953"/>
                  </a:moveTo>
                  <a:cubicBezTo>
                    <a:pt x="201" y="346"/>
                    <a:pt x="643" y="0"/>
                    <a:pt x="1209" y="88"/>
                  </a:cubicBezTo>
                  <a:cubicBezTo>
                    <a:pt x="1491" y="131"/>
                    <a:pt x="1717" y="270"/>
                    <a:pt x="1869" y="472"/>
                  </a:cubicBezTo>
                  <a:lnTo>
                    <a:pt x="1869" y="1824"/>
                  </a:lnTo>
                  <a:cubicBezTo>
                    <a:pt x="1662" y="2095"/>
                    <a:pt x="1319" y="2228"/>
                    <a:pt x="930" y="2161"/>
                  </a:cubicBezTo>
                  <a:cubicBezTo>
                    <a:pt x="356" y="2063"/>
                    <a:pt x="0" y="1545"/>
                    <a:pt x="99" y="953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E01B8184-52F3-432E-8B5D-651EBE05EF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72613" y="14288"/>
              <a:ext cx="619125" cy="176213"/>
            </a:xfrm>
            <a:custGeom>
              <a:avLst/>
              <a:gdLst>
                <a:gd name="T0" fmla="*/ 1728 w 1728"/>
                <a:gd name="T1" fmla="*/ 0 h 495"/>
                <a:gd name="T2" fmla="*/ 588 w 1728"/>
                <a:gd name="T3" fmla="*/ 424 h 495"/>
                <a:gd name="T4" fmla="*/ 0 w 1728"/>
                <a:gd name="T5" fmla="*/ 0 h 495"/>
                <a:gd name="T6" fmla="*/ 1728 w 1728"/>
                <a:gd name="T7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8" h="495">
                  <a:moveTo>
                    <a:pt x="1728" y="0"/>
                  </a:moveTo>
                  <a:cubicBezTo>
                    <a:pt x="1460" y="301"/>
                    <a:pt x="995" y="495"/>
                    <a:pt x="588" y="424"/>
                  </a:cubicBezTo>
                  <a:cubicBezTo>
                    <a:pt x="341" y="381"/>
                    <a:pt x="133" y="221"/>
                    <a:pt x="0" y="0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F6D3CE89-915F-400A-B04E-DD3D72E1F9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21900" y="14288"/>
              <a:ext cx="744538" cy="649288"/>
            </a:xfrm>
            <a:custGeom>
              <a:avLst/>
              <a:gdLst>
                <a:gd name="T0" fmla="*/ 878 w 2077"/>
                <a:gd name="T1" fmla="*/ 1721 h 1811"/>
                <a:gd name="T2" fmla="*/ 81 w 2077"/>
                <a:gd name="T3" fmla="*/ 614 h 1811"/>
                <a:gd name="T4" fmla="*/ 458 w 2077"/>
                <a:gd name="T5" fmla="*/ 0 h 1811"/>
                <a:gd name="T6" fmla="*/ 1612 w 2077"/>
                <a:gd name="T7" fmla="*/ 0 h 1811"/>
                <a:gd name="T8" fmla="*/ 2004 w 2077"/>
                <a:gd name="T9" fmla="*/ 943 h 1811"/>
                <a:gd name="T10" fmla="*/ 878 w 2077"/>
                <a:gd name="T11" fmla="*/ 1721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7" h="1811">
                  <a:moveTo>
                    <a:pt x="878" y="1721"/>
                  </a:moveTo>
                  <a:cubicBezTo>
                    <a:pt x="335" y="1630"/>
                    <a:pt x="0" y="1164"/>
                    <a:pt x="81" y="614"/>
                  </a:cubicBezTo>
                  <a:cubicBezTo>
                    <a:pt x="120" y="353"/>
                    <a:pt x="260" y="139"/>
                    <a:pt x="458" y="0"/>
                  </a:cubicBezTo>
                  <a:lnTo>
                    <a:pt x="1612" y="0"/>
                  </a:lnTo>
                  <a:cubicBezTo>
                    <a:pt x="1913" y="204"/>
                    <a:pt x="2077" y="563"/>
                    <a:pt x="2004" y="943"/>
                  </a:cubicBezTo>
                  <a:cubicBezTo>
                    <a:pt x="1903" y="1476"/>
                    <a:pt x="1418" y="1811"/>
                    <a:pt x="878" y="172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2BB679D9-6090-4FA5-B791-F7FBEF22B2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20388" y="439738"/>
              <a:ext cx="750888" cy="736600"/>
            </a:xfrm>
            <a:custGeom>
              <a:avLst/>
              <a:gdLst>
                <a:gd name="T0" fmla="*/ 2001 w 2095"/>
                <a:gd name="T1" fmla="*/ 1210 h 2054"/>
                <a:gd name="T2" fmla="*/ 941 w 2095"/>
                <a:gd name="T3" fmla="*/ 1969 h 2054"/>
                <a:gd name="T4" fmla="*/ 102 w 2095"/>
                <a:gd name="T5" fmla="*/ 851 h 2054"/>
                <a:gd name="T6" fmla="*/ 1228 w 2095"/>
                <a:gd name="T7" fmla="*/ 95 h 2054"/>
                <a:gd name="T8" fmla="*/ 2001 w 2095"/>
                <a:gd name="T9" fmla="*/ 1210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5" h="2054">
                  <a:moveTo>
                    <a:pt x="2001" y="1210"/>
                  </a:moveTo>
                  <a:cubicBezTo>
                    <a:pt x="1909" y="1751"/>
                    <a:pt x="1486" y="2054"/>
                    <a:pt x="941" y="1969"/>
                  </a:cubicBezTo>
                  <a:cubicBezTo>
                    <a:pt x="345" y="1876"/>
                    <a:pt x="0" y="1416"/>
                    <a:pt x="102" y="851"/>
                  </a:cubicBezTo>
                  <a:cubicBezTo>
                    <a:pt x="199" y="316"/>
                    <a:pt x="671" y="0"/>
                    <a:pt x="1228" y="95"/>
                  </a:cubicBezTo>
                  <a:cubicBezTo>
                    <a:pt x="1770" y="188"/>
                    <a:pt x="2095" y="656"/>
                    <a:pt x="2001" y="1210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203536E8-C517-4258-B3B9-BF227601A1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32988" y="746125"/>
              <a:ext cx="739775" cy="741363"/>
            </a:xfrm>
            <a:custGeom>
              <a:avLst/>
              <a:gdLst>
                <a:gd name="T0" fmla="*/ 1973 w 2067"/>
                <a:gd name="T1" fmla="*/ 1141 h 2067"/>
                <a:gd name="T2" fmla="*/ 893 w 2067"/>
                <a:gd name="T3" fmla="*/ 1989 h 2067"/>
                <a:gd name="T4" fmla="*/ 81 w 2067"/>
                <a:gd name="T5" fmla="*/ 863 h 2067"/>
                <a:gd name="T6" fmla="*/ 1218 w 2067"/>
                <a:gd name="T7" fmla="*/ 88 h 2067"/>
                <a:gd name="T8" fmla="*/ 1973 w 2067"/>
                <a:gd name="T9" fmla="*/ 1141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7" h="2067">
                  <a:moveTo>
                    <a:pt x="1973" y="1141"/>
                  </a:moveTo>
                  <a:cubicBezTo>
                    <a:pt x="1879" y="1698"/>
                    <a:pt x="1409" y="2067"/>
                    <a:pt x="893" y="1989"/>
                  </a:cubicBezTo>
                  <a:cubicBezTo>
                    <a:pt x="384" y="1912"/>
                    <a:pt x="0" y="1380"/>
                    <a:pt x="81" y="863"/>
                  </a:cubicBezTo>
                  <a:cubicBezTo>
                    <a:pt x="161" y="346"/>
                    <a:pt x="668" y="0"/>
                    <a:pt x="1218" y="88"/>
                  </a:cubicBezTo>
                  <a:cubicBezTo>
                    <a:pt x="1778" y="178"/>
                    <a:pt x="2067" y="580"/>
                    <a:pt x="1973" y="114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B7081704-82F4-42DF-92A2-E36AF0C200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8075" y="1104900"/>
              <a:ext cx="727075" cy="738188"/>
            </a:xfrm>
            <a:custGeom>
              <a:avLst/>
              <a:gdLst>
                <a:gd name="T0" fmla="*/ 1939 w 2028"/>
                <a:gd name="T1" fmla="*/ 1177 h 2058"/>
                <a:gd name="T2" fmla="*/ 784 w 2028"/>
                <a:gd name="T3" fmla="*/ 1950 h 2058"/>
                <a:gd name="T4" fmla="*/ 110 w 2028"/>
                <a:gd name="T5" fmla="*/ 805 h 2058"/>
                <a:gd name="T6" fmla="*/ 1149 w 2028"/>
                <a:gd name="T7" fmla="*/ 104 h 2058"/>
                <a:gd name="T8" fmla="*/ 1939 w 2028"/>
                <a:gd name="T9" fmla="*/ 1177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8" h="2058">
                  <a:moveTo>
                    <a:pt x="1939" y="1177"/>
                  </a:moveTo>
                  <a:cubicBezTo>
                    <a:pt x="1846" y="1662"/>
                    <a:pt x="1255" y="2058"/>
                    <a:pt x="784" y="1950"/>
                  </a:cubicBezTo>
                  <a:cubicBezTo>
                    <a:pt x="309" y="1841"/>
                    <a:pt x="0" y="1317"/>
                    <a:pt x="110" y="805"/>
                  </a:cubicBezTo>
                  <a:cubicBezTo>
                    <a:pt x="221" y="282"/>
                    <a:pt x="639" y="0"/>
                    <a:pt x="1149" y="104"/>
                  </a:cubicBezTo>
                  <a:cubicBezTo>
                    <a:pt x="1656" y="207"/>
                    <a:pt x="2028" y="713"/>
                    <a:pt x="1939" y="1177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D37C3DF9-036E-4F07-AC62-ACBDCBC7E3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038" y="239713"/>
              <a:ext cx="681038" cy="657225"/>
            </a:xfrm>
            <a:custGeom>
              <a:avLst/>
              <a:gdLst>
                <a:gd name="T0" fmla="*/ 1159 w 1899"/>
                <a:gd name="T1" fmla="*/ 103 h 1833"/>
                <a:gd name="T2" fmla="*/ 1799 w 1899"/>
                <a:gd name="T3" fmla="*/ 1040 h 1833"/>
                <a:gd name="T4" fmla="*/ 816 w 1899"/>
                <a:gd name="T5" fmla="*/ 1762 h 1833"/>
                <a:gd name="T6" fmla="*/ 92 w 1899"/>
                <a:gd name="T7" fmla="*/ 737 h 1833"/>
                <a:gd name="T8" fmla="*/ 1159 w 1899"/>
                <a:gd name="T9" fmla="*/ 103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9" h="1833">
                  <a:moveTo>
                    <a:pt x="1159" y="103"/>
                  </a:moveTo>
                  <a:cubicBezTo>
                    <a:pt x="1645" y="190"/>
                    <a:pt x="1899" y="563"/>
                    <a:pt x="1799" y="1040"/>
                  </a:cubicBezTo>
                  <a:cubicBezTo>
                    <a:pt x="1697" y="1530"/>
                    <a:pt x="1283" y="1833"/>
                    <a:pt x="816" y="1762"/>
                  </a:cubicBezTo>
                  <a:cubicBezTo>
                    <a:pt x="324" y="1687"/>
                    <a:pt x="0" y="1229"/>
                    <a:pt x="92" y="737"/>
                  </a:cubicBezTo>
                  <a:cubicBezTo>
                    <a:pt x="185" y="238"/>
                    <a:pt x="585" y="0"/>
                    <a:pt x="1159" y="10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80FDC816-4E99-4165-9CCD-18BBD9492B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15788" y="1030288"/>
              <a:ext cx="147638" cy="506413"/>
            </a:xfrm>
            <a:custGeom>
              <a:avLst/>
              <a:gdLst>
                <a:gd name="T0" fmla="*/ 410 w 410"/>
                <a:gd name="T1" fmla="*/ 1414 h 1414"/>
                <a:gd name="T2" fmla="*/ 70 w 410"/>
                <a:gd name="T3" fmla="*/ 559 h 1414"/>
                <a:gd name="T4" fmla="*/ 410 w 410"/>
                <a:gd name="T5" fmla="*/ 0 h 1414"/>
                <a:gd name="T6" fmla="*/ 410 w 410"/>
                <a:gd name="T7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" h="1414">
                  <a:moveTo>
                    <a:pt x="410" y="1414"/>
                  </a:moveTo>
                  <a:cubicBezTo>
                    <a:pt x="127" y="1258"/>
                    <a:pt x="0" y="949"/>
                    <a:pt x="70" y="559"/>
                  </a:cubicBezTo>
                  <a:cubicBezTo>
                    <a:pt x="113" y="320"/>
                    <a:pt x="239" y="124"/>
                    <a:pt x="410" y="0"/>
                  </a:cubicBezTo>
                  <a:lnTo>
                    <a:pt x="410" y="1414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D7D78C61-11B6-4DF6-B4BD-43874A3F47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1800" y="1192213"/>
              <a:ext cx="650875" cy="623888"/>
            </a:xfrm>
            <a:custGeom>
              <a:avLst/>
              <a:gdLst>
                <a:gd name="T0" fmla="*/ 720 w 1818"/>
                <a:gd name="T1" fmla="*/ 1661 h 1740"/>
                <a:gd name="T2" fmla="*/ 77 w 1818"/>
                <a:gd name="T3" fmla="*/ 770 h 1740"/>
                <a:gd name="T4" fmla="*/ 1061 w 1818"/>
                <a:gd name="T5" fmla="*/ 69 h 1740"/>
                <a:gd name="T6" fmla="*/ 1739 w 1818"/>
                <a:gd name="T7" fmla="*/ 998 h 1740"/>
                <a:gd name="T8" fmla="*/ 720 w 1818"/>
                <a:gd name="T9" fmla="*/ 1661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8" h="1740">
                  <a:moveTo>
                    <a:pt x="720" y="1661"/>
                  </a:moveTo>
                  <a:cubicBezTo>
                    <a:pt x="265" y="1591"/>
                    <a:pt x="0" y="1224"/>
                    <a:pt x="77" y="770"/>
                  </a:cubicBezTo>
                  <a:cubicBezTo>
                    <a:pt x="161" y="277"/>
                    <a:pt x="550" y="0"/>
                    <a:pt x="1061" y="69"/>
                  </a:cubicBezTo>
                  <a:cubicBezTo>
                    <a:pt x="1533" y="133"/>
                    <a:pt x="1818" y="523"/>
                    <a:pt x="1739" y="998"/>
                  </a:cubicBezTo>
                  <a:cubicBezTo>
                    <a:pt x="1663" y="1454"/>
                    <a:pt x="1225" y="1740"/>
                    <a:pt x="720" y="166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</p:grpSp>
      <p:grpSp>
        <p:nvGrpSpPr>
          <p:cNvPr id="94" name="Ryhmä 93">
            <a:extLst>
              <a:ext uri="{FF2B5EF4-FFF2-40B4-BE49-F238E27FC236}">
                <a16:creationId xmlns:a16="http://schemas.microsoft.com/office/drawing/2014/main" id="{0B7B6958-9C9E-4C73-82FE-FAE7350CDEA4}"/>
              </a:ext>
            </a:extLst>
          </p:cNvPr>
          <p:cNvGrpSpPr/>
          <p:nvPr userDrawn="1"/>
        </p:nvGrpSpPr>
        <p:grpSpPr>
          <a:xfrm>
            <a:off x="676276" y="685800"/>
            <a:ext cx="2917824" cy="557213"/>
            <a:chOff x="676276" y="685800"/>
            <a:chExt cx="2917824" cy="557213"/>
          </a:xfrm>
        </p:grpSpPr>
        <p:sp>
          <p:nvSpPr>
            <p:cNvPr id="95" name="AutoShape 25">
              <a:extLst>
                <a:ext uri="{FF2B5EF4-FFF2-40B4-BE49-F238E27FC236}">
                  <a16:creationId xmlns:a16="http://schemas.microsoft.com/office/drawing/2014/main" id="{DDC6870C-FD3B-4DBA-8197-E26B02D3A88F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gray">
            <a:xfrm>
              <a:off x="677863" y="685800"/>
              <a:ext cx="2916237" cy="557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96" name="Freeform 27">
              <a:extLst>
                <a:ext uri="{FF2B5EF4-FFF2-40B4-BE49-F238E27FC236}">
                  <a16:creationId xmlns:a16="http://schemas.microsoft.com/office/drawing/2014/main" id="{61FFA9B7-6855-465C-A3BF-759B6B58E3A0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333500" y="822325"/>
              <a:ext cx="206375" cy="274638"/>
            </a:xfrm>
            <a:custGeom>
              <a:avLst/>
              <a:gdLst>
                <a:gd name="T0" fmla="*/ 900 w 1864"/>
                <a:gd name="T1" fmla="*/ 0 h 2492"/>
                <a:gd name="T2" fmla="*/ 117 w 1864"/>
                <a:gd name="T3" fmla="*/ 0 h 2492"/>
                <a:gd name="T4" fmla="*/ 0 w 1864"/>
                <a:gd name="T5" fmla="*/ 117 h 2492"/>
                <a:gd name="T6" fmla="*/ 0 w 1864"/>
                <a:gd name="T7" fmla="*/ 2375 h 2492"/>
                <a:gd name="T8" fmla="*/ 117 w 1864"/>
                <a:gd name="T9" fmla="*/ 2492 h 2492"/>
                <a:gd name="T10" fmla="*/ 365 w 1864"/>
                <a:gd name="T11" fmla="*/ 2492 h 2492"/>
                <a:gd name="T12" fmla="*/ 482 w 1864"/>
                <a:gd name="T13" fmla="*/ 2375 h 2492"/>
                <a:gd name="T14" fmla="*/ 482 w 1864"/>
                <a:gd name="T15" fmla="*/ 1698 h 2492"/>
                <a:gd name="T16" fmla="*/ 858 w 1864"/>
                <a:gd name="T17" fmla="*/ 1698 h 2492"/>
                <a:gd name="T18" fmla="*/ 1864 w 1864"/>
                <a:gd name="T19" fmla="*/ 835 h 2492"/>
                <a:gd name="T20" fmla="*/ 900 w 1864"/>
                <a:gd name="T21" fmla="*/ 0 h 2492"/>
                <a:gd name="T22" fmla="*/ 482 w 1864"/>
                <a:gd name="T23" fmla="*/ 470 h 2492"/>
                <a:gd name="T24" fmla="*/ 880 w 1864"/>
                <a:gd name="T25" fmla="*/ 470 h 2492"/>
                <a:gd name="T26" fmla="*/ 1371 w 1864"/>
                <a:gd name="T27" fmla="*/ 851 h 2492"/>
                <a:gd name="T28" fmla="*/ 867 w 1864"/>
                <a:gd name="T29" fmla="*/ 1232 h 2492"/>
                <a:gd name="T30" fmla="*/ 482 w 1864"/>
                <a:gd name="T31" fmla="*/ 1232 h 2492"/>
                <a:gd name="T32" fmla="*/ 482 w 1864"/>
                <a:gd name="T33" fmla="*/ 470 h 2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64" h="2492">
                  <a:moveTo>
                    <a:pt x="900" y="0"/>
                  </a:moveTo>
                  <a:lnTo>
                    <a:pt x="117" y="0"/>
                  </a:lnTo>
                  <a:cubicBezTo>
                    <a:pt x="52" y="0"/>
                    <a:pt x="0" y="53"/>
                    <a:pt x="0" y="117"/>
                  </a:cubicBezTo>
                  <a:lnTo>
                    <a:pt x="0" y="2375"/>
                  </a:lnTo>
                  <a:cubicBezTo>
                    <a:pt x="0" y="2439"/>
                    <a:pt x="52" y="2492"/>
                    <a:pt x="117" y="2492"/>
                  </a:cubicBezTo>
                  <a:lnTo>
                    <a:pt x="365" y="2492"/>
                  </a:lnTo>
                  <a:cubicBezTo>
                    <a:pt x="430" y="2492"/>
                    <a:pt x="482" y="2439"/>
                    <a:pt x="482" y="2375"/>
                  </a:cubicBezTo>
                  <a:lnTo>
                    <a:pt x="482" y="1698"/>
                  </a:lnTo>
                  <a:lnTo>
                    <a:pt x="858" y="1698"/>
                  </a:lnTo>
                  <a:cubicBezTo>
                    <a:pt x="1459" y="1698"/>
                    <a:pt x="1864" y="1354"/>
                    <a:pt x="1864" y="835"/>
                  </a:cubicBezTo>
                  <a:cubicBezTo>
                    <a:pt x="1864" y="328"/>
                    <a:pt x="1485" y="0"/>
                    <a:pt x="900" y="0"/>
                  </a:cubicBezTo>
                  <a:close/>
                  <a:moveTo>
                    <a:pt x="482" y="470"/>
                  </a:moveTo>
                  <a:lnTo>
                    <a:pt x="880" y="470"/>
                  </a:lnTo>
                  <a:cubicBezTo>
                    <a:pt x="1064" y="470"/>
                    <a:pt x="1371" y="518"/>
                    <a:pt x="1371" y="851"/>
                  </a:cubicBezTo>
                  <a:cubicBezTo>
                    <a:pt x="1371" y="1082"/>
                    <a:pt x="1174" y="1232"/>
                    <a:pt x="867" y="1232"/>
                  </a:cubicBezTo>
                  <a:lnTo>
                    <a:pt x="482" y="1232"/>
                  </a:lnTo>
                  <a:lnTo>
                    <a:pt x="482" y="470"/>
                  </a:ln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97" name="Freeform 28">
              <a:extLst>
                <a:ext uri="{FF2B5EF4-FFF2-40B4-BE49-F238E27FC236}">
                  <a16:creationId xmlns:a16="http://schemas.microsoft.com/office/drawing/2014/main" id="{823C11C8-3882-4FFB-A9ED-C1F3AF8CEF3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582738" y="911225"/>
              <a:ext cx="52387" cy="185738"/>
            </a:xfrm>
            <a:custGeom>
              <a:avLst/>
              <a:gdLst>
                <a:gd name="T0" fmla="*/ 365 w 482"/>
                <a:gd name="T1" fmla="*/ 0 h 1677"/>
                <a:gd name="T2" fmla="*/ 116 w 482"/>
                <a:gd name="T3" fmla="*/ 0 h 1677"/>
                <a:gd name="T4" fmla="*/ 0 w 482"/>
                <a:gd name="T5" fmla="*/ 117 h 1677"/>
                <a:gd name="T6" fmla="*/ 0 w 482"/>
                <a:gd name="T7" fmla="*/ 1561 h 1677"/>
                <a:gd name="T8" fmla="*/ 116 w 482"/>
                <a:gd name="T9" fmla="*/ 1677 h 1677"/>
                <a:gd name="T10" fmla="*/ 365 w 482"/>
                <a:gd name="T11" fmla="*/ 1677 h 1677"/>
                <a:gd name="T12" fmla="*/ 482 w 482"/>
                <a:gd name="T13" fmla="*/ 1561 h 1677"/>
                <a:gd name="T14" fmla="*/ 482 w 482"/>
                <a:gd name="T15" fmla="*/ 117 h 1677"/>
                <a:gd name="T16" fmla="*/ 365 w 482"/>
                <a:gd name="T17" fmla="*/ 0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2" h="1677">
                  <a:moveTo>
                    <a:pt x="365" y="0"/>
                  </a:moveTo>
                  <a:lnTo>
                    <a:pt x="116" y="0"/>
                  </a:lnTo>
                  <a:cubicBezTo>
                    <a:pt x="52" y="0"/>
                    <a:pt x="0" y="52"/>
                    <a:pt x="0" y="117"/>
                  </a:cubicBezTo>
                  <a:lnTo>
                    <a:pt x="0" y="1561"/>
                  </a:lnTo>
                  <a:cubicBezTo>
                    <a:pt x="0" y="1625"/>
                    <a:pt x="52" y="1677"/>
                    <a:pt x="116" y="1677"/>
                  </a:cubicBezTo>
                  <a:lnTo>
                    <a:pt x="365" y="1677"/>
                  </a:lnTo>
                  <a:cubicBezTo>
                    <a:pt x="430" y="1677"/>
                    <a:pt x="482" y="1625"/>
                    <a:pt x="482" y="1561"/>
                  </a:cubicBezTo>
                  <a:lnTo>
                    <a:pt x="482" y="117"/>
                  </a:lnTo>
                  <a:cubicBezTo>
                    <a:pt x="482" y="52"/>
                    <a:pt x="430" y="0"/>
                    <a:pt x="365" y="0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98" name="Freeform 29">
              <a:extLst>
                <a:ext uri="{FF2B5EF4-FFF2-40B4-BE49-F238E27FC236}">
                  <a16:creationId xmlns:a16="http://schemas.microsoft.com/office/drawing/2014/main" id="{492BEFC3-61AF-476A-99BD-3DA6D041693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95450" y="822325"/>
              <a:ext cx="187325" cy="274638"/>
            </a:xfrm>
            <a:custGeom>
              <a:avLst/>
              <a:gdLst>
                <a:gd name="T0" fmla="*/ 938 w 1695"/>
                <a:gd name="T1" fmla="*/ 551 h 2491"/>
                <a:gd name="T2" fmla="*/ 483 w 1695"/>
                <a:gd name="T3" fmla="*/ 714 h 2491"/>
                <a:gd name="T4" fmla="*/ 483 w 1695"/>
                <a:gd name="T5" fmla="*/ 117 h 2491"/>
                <a:gd name="T6" fmla="*/ 366 w 1695"/>
                <a:gd name="T7" fmla="*/ 0 h 2491"/>
                <a:gd name="T8" fmla="*/ 117 w 1695"/>
                <a:gd name="T9" fmla="*/ 0 h 2491"/>
                <a:gd name="T10" fmla="*/ 0 w 1695"/>
                <a:gd name="T11" fmla="*/ 117 h 2491"/>
                <a:gd name="T12" fmla="*/ 0 w 1695"/>
                <a:gd name="T13" fmla="*/ 2375 h 2491"/>
                <a:gd name="T14" fmla="*/ 117 w 1695"/>
                <a:gd name="T15" fmla="*/ 2491 h 2491"/>
                <a:gd name="T16" fmla="*/ 366 w 1695"/>
                <a:gd name="T17" fmla="*/ 2491 h 2491"/>
                <a:gd name="T18" fmla="*/ 483 w 1695"/>
                <a:gd name="T19" fmla="*/ 2375 h 2491"/>
                <a:gd name="T20" fmla="*/ 483 w 1695"/>
                <a:gd name="T21" fmla="*/ 1418 h 2491"/>
                <a:gd name="T22" fmla="*/ 867 w 1695"/>
                <a:gd name="T23" fmla="*/ 1011 h 2491"/>
                <a:gd name="T24" fmla="*/ 1212 w 1695"/>
                <a:gd name="T25" fmla="*/ 1399 h 2491"/>
                <a:gd name="T26" fmla="*/ 1212 w 1695"/>
                <a:gd name="T27" fmla="*/ 2375 h 2491"/>
                <a:gd name="T28" fmla="*/ 1329 w 1695"/>
                <a:gd name="T29" fmla="*/ 2491 h 2491"/>
                <a:gd name="T30" fmla="*/ 1578 w 1695"/>
                <a:gd name="T31" fmla="*/ 2491 h 2491"/>
                <a:gd name="T32" fmla="*/ 1695 w 1695"/>
                <a:gd name="T33" fmla="*/ 2375 h 2491"/>
                <a:gd name="T34" fmla="*/ 1695 w 1695"/>
                <a:gd name="T35" fmla="*/ 1337 h 2491"/>
                <a:gd name="T36" fmla="*/ 938 w 1695"/>
                <a:gd name="T37" fmla="*/ 551 h 2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5" h="2491">
                  <a:moveTo>
                    <a:pt x="938" y="551"/>
                  </a:moveTo>
                  <a:cubicBezTo>
                    <a:pt x="766" y="551"/>
                    <a:pt x="614" y="606"/>
                    <a:pt x="483" y="714"/>
                  </a:cubicBezTo>
                  <a:lnTo>
                    <a:pt x="483" y="117"/>
                  </a:lnTo>
                  <a:cubicBezTo>
                    <a:pt x="483" y="53"/>
                    <a:pt x="430" y="0"/>
                    <a:pt x="366" y="0"/>
                  </a:cubicBezTo>
                  <a:lnTo>
                    <a:pt x="117" y="0"/>
                  </a:lnTo>
                  <a:cubicBezTo>
                    <a:pt x="52" y="0"/>
                    <a:pt x="0" y="53"/>
                    <a:pt x="0" y="117"/>
                  </a:cubicBezTo>
                  <a:lnTo>
                    <a:pt x="0" y="2375"/>
                  </a:lnTo>
                  <a:cubicBezTo>
                    <a:pt x="0" y="2439"/>
                    <a:pt x="52" y="2491"/>
                    <a:pt x="117" y="2491"/>
                  </a:cubicBezTo>
                  <a:lnTo>
                    <a:pt x="366" y="2491"/>
                  </a:lnTo>
                  <a:cubicBezTo>
                    <a:pt x="430" y="2491"/>
                    <a:pt x="483" y="2439"/>
                    <a:pt x="483" y="2375"/>
                  </a:cubicBezTo>
                  <a:lnTo>
                    <a:pt x="483" y="1418"/>
                  </a:lnTo>
                  <a:cubicBezTo>
                    <a:pt x="483" y="1175"/>
                    <a:pt x="637" y="1011"/>
                    <a:pt x="867" y="1011"/>
                  </a:cubicBezTo>
                  <a:cubicBezTo>
                    <a:pt x="1168" y="1011"/>
                    <a:pt x="1212" y="1254"/>
                    <a:pt x="1212" y="1399"/>
                  </a:cubicBezTo>
                  <a:lnTo>
                    <a:pt x="1212" y="2375"/>
                  </a:lnTo>
                  <a:cubicBezTo>
                    <a:pt x="1212" y="2439"/>
                    <a:pt x="1265" y="2491"/>
                    <a:pt x="1329" y="2491"/>
                  </a:cubicBezTo>
                  <a:lnTo>
                    <a:pt x="1578" y="2491"/>
                  </a:lnTo>
                  <a:cubicBezTo>
                    <a:pt x="1643" y="2491"/>
                    <a:pt x="1695" y="2439"/>
                    <a:pt x="1695" y="2375"/>
                  </a:cubicBezTo>
                  <a:lnTo>
                    <a:pt x="1695" y="1337"/>
                  </a:lnTo>
                  <a:cubicBezTo>
                    <a:pt x="1695" y="860"/>
                    <a:pt x="1398" y="551"/>
                    <a:pt x="938" y="551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99" name="Freeform 30">
              <a:extLst>
                <a:ext uri="{FF2B5EF4-FFF2-40B4-BE49-F238E27FC236}">
                  <a16:creationId xmlns:a16="http://schemas.microsoft.com/office/drawing/2014/main" id="{89E6B767-ED1B-40A7-8F77-EDDFF4CB607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941513" y="822325"/>
              <a:ext cx="52387" cy="274638"/>
            </a:xfrm>
            <a:custGeom>
              <a:avLst/>
              <a:gdLst>
                <a:gd name="T0" fmla="*/ 366 w 483"/>
                <a:gd name="T1" fmla="*/ 0 h 2492"/>
                <a:gd name="T2" fmla="*/ 117 w 483"/>
                <a:gd name="T3" fmla="*/ 0 h 2492"/>
                <a:gd name="T4" fmla="*/ 0 w 483"/>
                <a:gd name="T5" fmla="*/ 117 h 2492"/>
                <a:gd name="T6" fmla="*/ 0 w 483"/>
                <a:gd name="T7" fmla="*/ 2375 h 2492"/>
                <a:gd name="T8" fmla="*/ 117 w 483"/>
                <a:gd name="T9" fmla="*/ 2492 h 2492"/>
                <a:gd name="T10" fmla="*/ 366 w 483"/>
                <a:gd name="T11" fmla="*/ 2492 h 2492"/>
                <a:gd name="T12" fmla="*/ 483 w 483"/>
                <a:gd name="T13" fmla="*/ 2375 h 2492"/>
                <a:gd name="T14" fmla="*/ 483 w 483"/>
                <a:gd name="T15" fmla="*/ 117 h 2492"/>
                <a:gd name="T16" fmla="*/ 366 w 483"/>
                <a:gd name="T17" fmla="*/ 0 h 2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3" h="2492">
                  <a:moveTo>
                    <a:pt x="366" y="0"/>
                  </a:moveTo>
                  <a:lnTo>
                    <a:pt x="117" y="0"/>
                  </a:lnTo>
                  <a:cubicBezTo>
                    <a:pt x="53" y="0"/>
                    <a:pt x="0" y="53"/>
                    <a:pt x="0" y="117"/>
                  </a:cubicBezTo>
                  <a:lnTo>
                    <a:pt x="0" y="2375"/>
                  </a:lnTo>
                  <a:cubicBezTo>
                    <a:pt x="0" y="2439"/>
                    <a:pt x="53" y="2492"/>
                    <a:pt x="117" y="2492"/>
                  </a:cubicBezTo>
                  <a:lnTo>
                    <a:pt x="366" y="2492"/>
                  </a:lnTo>
                  <a:cubicBezTo>
                    <a:pt x="430" y="2492"/>
                    <a:pt x="483" y="2439"/>
                    <a:pt x="483" y="2375"/>
                  </a:cubicBezTo>
                  <a:lnTo>
                    <a:pt x="483" y="117"/>
                  </a:lnTo>
                  <a:cubicBezTo>
                    <a:pt x="483" y="53"/>
                    <a:pt x="430" y="0"/>
                    <a:pt x="366" y="0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00" name="Freeform 31">
              <a:extLst>
                <a:ext uri="{FF2B5EF4-FFF2-40B4-BE49-F238E27FC236}">
                  <a16:creationId xmlns:a16="http://schemas.microsoft.com/office/drawing/2014/main" id="{8977AAAB-6845-4306-A7DC-B39EBDF3E853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039938" y="882650"/>
              <a:ext cx="206375" cy="219075"/>
            </a:xfrm>
            <a:custGeom>
              <a:avLst/>
              <a:gdLst>
                <a:gd name="T0" fmla="*/ 1767 w 1884"/>
                <a:gd name="T1" fmla="*/ 36 h 1977"/>
                <a:gd name="T2" fmla="*/ 1551 w 1884"/>
                <a:gd name="T3" fmla="*/ 36 h 1977"/>
                <a:gd name="T4" fmla="*/ 1435 w 1884"/>
                <a:gd name="T5" fmla="*/ 139 h 1977"/>
                <a:gd name="T6" fmla="*/ 1429 w 1884"/>
                <a:gd name="T7" fmla="*/ 191 h 1977"/>
                <a:gd name="T8" fmla="*/ 941 w 1884"/>
                <a:gd name="T9" fmla="*/ 0 h 1977"/>
                <a:gd name="T10" fmla="*/ 0 w 1884"/>
                <a:gd name="T11" fmla="*/ 988 h 1977"/>
                <a:gd name="T12" fmla="*/ 926 w 1884"/>
                <a:gd name="T13" fmla="*/ 1977 h 1977"/>
                <a:gd name="T14" fmla="*/ 1429 w 1884"/>
                <a:gd name="T15" fmla="*/ 1783 h 1977"/>
                <a:gd name="T16" fmla="*/ 1435 w 1884"/>
                <a:gd name="T17" fmla="*/ 1837 h 1977"/>
                <a:gd name="T18" fmla="*/ 1551 w 1884"/>
                <a:gd name="T19" fmla="*/ 1940 h 1977"/>
                <a:gd name="T20" fmla="*/ 1767 w 1884"/>
                <a:gd name="T21" fmla="*/ 1940 h 1977"/>
                <a:gd name="T22" fmla="*/ 1884 w 1884"/>
                <a:gd name="T23" fmla="*/ 1824 h 1977"/>
                <a:gd name="T24" fmla="*/ 1884 w 1884"/>
                <a:gd name="T25" fmla="*/ 153 h 1977"/>
                <a:gd name="T26" fmla="*/ 1767 w 1884"/>
                <a:gd name="T27" fmla="*/ 36 h 1977"/>
                <a:gd name="T28" fmla="*/ 1421 w 1884"/>
                <a:gd name="T29" fmla="*/ 988 h 1977"/>
                <a:gd name="T30" fmla="*/ 942 w 1884"/>
                <a:gd name="T31" fmla="*/ 1519 h 1977"/>
                <a:gd name="T32" fmla="*/ 468 w 1884"/>
                <a:gd name="T33" fmla="*/ 988 h 1977"/>
                <a:gd name="T34" fmla="*/ 946 w 1884"/>
                <a:gd name="T35" fmla="*/ 457 h 1977"/>
                <a:gd name="T36" fmla="*/ 1421 w 1884"/>
                <a:gd name="T37" fmla="*/ 988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84" h="1977">
                  <a:moveTo>
                    <a:pt x="1767" y="36"/>
                  </a:moveTo>
                  <a:lnTo>
                    <a:pt x="1551" y="36"/>
                  </a:lnTo>
                  <a:cubicBezTo>
                    <a:pt x="1491" y="36"/>
                    <a:pt x="1442" y="80"/>
                    <a:pt x="1435" y="139"/>
                  </a:cubicBezTo>
                  <a:lnTo>
                    <a:pt x="1429" y="191"/>
                  </a:lnTo>
                  <a:cubicBezTo>
                    <a:pt x="1291" y="82"/>
                    <a:pt x="1118" y="0"/>
                    <a:pt x="941" y="0"/>
                  </a:cubicBezTo>
                  <a:cubicBezTo>
                    <a:pt x="387" y="0"/>
                    <a:pt x="0" y="406"/>
                    <a:pt x="0" y="988"/>
                  </a:cubicBezTo>
                  <a:cubicBezTo>
                    <a:pt x="0" y="1561"/>
                    <a:pt x="389" y="1977"/>
                    <a:pt x="926" y="1977"/>
                  </a:cubicBezTo>
                  <a:cubicBezTo>
                    <a:pt x="1089" y="1977"/>
                    <a:pt x="1276" y="1901"/>
                    <a:pt x="1429" y="1783"/>
                  </a:cubicBezTo>
                  <a:lnTo>
                    <a:pt x="1435" y="1837"/>
                  </a:lnTo>
                  <a:cubicBezTo>
                    <a:pt x="1441" y="1896"/>
                    <a:pt x="1491" y="1940"/>
                    <a:pt x="1551" y="1940"/>
                  </a:cubicBezTo>
                  <a:lnTo>
                    <a:pt x="1767" y="1940"/>
                  </a:lnTo>
                  <a:cubicBezTo>
                    <a:pt x="1832" y="1940"/>
                    <a:pt x="1884" y="1888"/>
                    <a:pt x="1884" y="1824"/>
                  </a:cubicBezTo>
                  <a:lnTo>
                    <a:pt x="1884" y="153"/>
                  </a:lnTo>
                  <a:cubicBezTo>
                    <a:pt x="1884" y="88"/>
                    <a:pt x="1832" y="36"/>
                    <a:pt x="1767" y="36"/>
                  </a:cubicBezTo>
                  <a:close/>
                  <a:moveTo>
                    <a:pt x="1421" y="988"/>
                  </a:moveTo>
                  <a:cubicBezTo>
                    <a:pt x="1421" y="1306"/>
                    <a:pt x="1228" y="1519"/>
                    <a:pt x="942" y="1519"/>
                  </a:cubicBezTo>
                  <a:cubicBezTo>
                    <a:pt x="634" y="1519"/>
                    <a:pt x="468" y="1246"/>
                    <a:pt x="468" y="988"/>
                  </a:cubicBezTo>
                  <a:cubicBezTo>
                    <a:pt x="468" y="724"/>
                    <a:pt x="632" y="457"/>
                    <a:pt x="946" y="457"/>
                  </a:cubicBezTo>
                  <a:cubicBezTo>
                    <a:pt x="1234" y="457"/>
                    <a:pt x="1421" y="666"/>
                    <a:pt x="1421" y="988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01" name="Freeform 32">
              <a:extLst>
                <a:ext uri="{FF2B5EF4-FFF2-40B4-BE49-F238E27FC236}">
                  <a16:creationId xmlns:a16="http://schemas.microsoft.com/office/drawing/2014/main" id="{A0099234-4B02-4314-AD18-35567B8BAF73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408238" y="882650"/>
              <a:ext cx="207962" cy="219075"/>
            </a:xfrm>
            <a:custGeom>
              <a:avLst/>
              <a:gdLst>
                <a:gd name="T0" fmla="*/ 1767 w 1884"/>
                <a:gd name="T1" fmla="*/ 36 h 1977"/>
                <a:gd name="T2" fmla="*/ 1551 w 1884"/>
                <a:gd name="T3" fmla="*/ 36 h 1977"/>
                <a:gd name="T4" fmla="*/ 1435 w 1884"/>
                <a:gd name="T5" fmla="*/ 139 h 1977"/>
                <a:gd name="T6" fmla="*/ 1429 w 1884"/>
                <a:gd name="T7" fmla="*/ 191 h 1977"/>
                <a:gd name="T8" fmla="*/ 941 w 1884"/>
                <a:gd name="T9" fmla="*/ 0 h 1977"/>
                <a:gd name="T10" fmla="*/ 0 w 1884"/>
                <a:gd name="T11" fmla="*/ 988 h 1977"/>
                <a:gd name="T12" fmla="*/ 926 w 1884"/>
                <a:gd name="T13" fmla="*/ 1977 h 1977"/>
                <a:gd name="T14" fmla="*/ 1429 w 1884"/>
                <a:gd name="T15" fmla="*/ 1783 h 1977"/>
                <a:gd name="T16" fmla="*/ 1435 w 1884"/>
                <a:gd name="T17" fmla="*/ 1837 h 1977"/>
                <a:gd name="T18" fmla="*/ 1551 w 1884"/>
                <a:gd name="T19" fmla="*/ 1940 h 1977"/>
                <a:gd name="T20" fmla="*/ 1767 w 1884"/>
                <a:gd name="T21" fmla="*/ 1940 h 1977"/>
                <a:gd name="T22" fmla="*/ 1884 w 1884"/>
                <a:gd name="T23" fmla="*/ 1824 h 1977"/>
                <a:gd name="T24" fmla="*/ 1884 w 1884"/>
                <a:gd name="T25" fmla="*/ 153 h 1977"/>
                <a:gd name="T26" fmla="*/ 1767 w 1884"/>
                <a:gd name="T27" fmla="*/ 36 h 1977"/>
                <a:gd name="T28" fmla="*/ 1421 w 1884"/>
                <a:gd name="T29" fmla="*/ 988 h 1977"/>
                <a:gd name="T30" fmla="*/ 942 w 1884"/>
                <a:gd name="T31" fmla="*/ 1519 h 1977"/>
                <a:gd name="T32" fmla="*/ 468 w 1884"/>
                <a:gd name="T33" fmla="*/ 988 h 1977"/>
                <a:gd name="T34" fmla="*/ 946 w 1884"/>
                <a:gd name="T35" fmla="*/ 457 h 1977"/>
                <a:gd name="T36" fmla="*/ 1421 w 1884"/>
                <a:gd name="T37" fmla="*/ 988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84" h="1977">
                  <a:moveTo>
                    <a:pt x="1767" y="36"/>
                  </a:moveTo>
                  <a:lnTo>
                    <a:pt x="1551" y="36"/>
                  </a:lnTo>
                  <a:cubicBezTo>
                    <a:pt x="1491" y="36"/>
                    <a:pt x="1442" y="80"/>
                    <a:pt x="1435" y="139"/>
                  </a:cubicBezTo>
                  <a:lnTo>
                    <a:pt x="1429" y="191"/>
                  </a:lnTo>
                  <a:cubicBezTo>
                    <a:pt x="1291" y="82"/>
                    <a:pt x="1118" y="0"/>
                    <a:pt x="941" y="0"/>
                  </a:cubicBezTo>
                  <a:cubicBezTo>
                    <a:pt x="387" y="0"/>
                    <a:pt x="0" y="406"/>
                    <a:pt x="0" y="988"/>
                  </a:cubicBezTo>
                  <a:cubicBezTo>
                    <a:pt x="0" y="1561"/>
                    <a:pt x="389" y="1977"/>
                    <a:pt x="926" y="1977"/>
                  </a:cubicBezTo>
                  <a:cubicBezTo>
                    <a:pt x="1089" y="1977"/>
                    <a:pt x="1276" y="1901"/>
                    <a:pt x="1429" y="1783"/>
                  </a:cubicBezTo>
                  <a:lnTo>
                    <a:pt x="1435" y="1837"/>
                  </a:lnTo>
                  <a:cubicBezTo>
                    <a:pt x="1441" y="1896"/>
                    <a:pt x="1491" y="1940"/>
                    <a:pt x="1551" y="1940"/>
                  </a:cubicBezTo>
                  <a:lnTo>
                    <a:pt x="1767" y="1940"/>
                  </a:lnTo>
                  <a:cubicBezTo>
                    <a:pt x="1832" y="1940"/>
                    <a:pt x="1884" y="1888"/>
                    <a:pt x="1884" y="1824"/>
                  </a:cubicBezTo>
                  <a:lnTo>
                    <a:pt x="1884" y="153"/>
                  </a:lnTo>
                  <a:cubicBezTo>
                    <a:pt x="1884" y="88"/>
                    <a:pt x="1832" y="36"/>
                    <a:pt x="1767" y="36"/>
                  </a:cubicBezTo>
                  <a:close/>
                  <a:moveTo>
                    <a:pt x="1421" y="988"/>
                  </a:moveTo>
                  <a:cubicBezTo>
                    <a:pt x="1421" y="1306"/>
                    <a:pt x="1228" y="1519"/>
                    <a:pt x="942" y="1519"/>
                  </a:cubicBezTo>
                  <a:cubicBezTo>
                    <a:pt x="634" y="1519"/>
                    <a:pt x="468" y="1246"/>
                    <a:pt x="468" y="988"/>
                  </a:cubicBezTo>
                  <a:cubicBezTo>
                    <a:pt x="468" y="724"/>
                    <a:pt x="632" y="457"/>
                    <a:pt x="946" y="457"/>
                  </a:cubicBezTo>
                  <a:cubicBezTo>
                    <a:pt x="1234" y="457"/>
                    <a:pt x="1421" y="666"/>
                    <a:pt x="1421" y="988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02" name="Freeform 33">
              <a:extLst>
                <a:ext uri="{FF2B5EF4-FFF2-40B4-BE49-F238E27FC236}">
                  <a16:creationId xmlns:a16="http://schemas.microsoft.com/office/drawing/2014/main" id="{CFFD929F-47FB-43F8-82F6-5B4549075151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382963" y="882650"/>
              <a:ext cx="206375" cy="219075"/>
            </a:xfrm>
            <a:custGeom>
              <a:avLst/>
              <a:gdLst>
                <a:gd name="T0" fmla="*/ 1768 w 1884"/>
                <a:gd name="T1" fmla="*/ 36 h 1977"/>
                <a:gd name="T2" fmla="*/ 1551 w 1884"/>
                <a:gd name="T3" fmla="*/ 36 h 1977"/>
                <a:gd name="T4" fmla="*/ 1435 w 1884"/>
                <a:gd name="T5" fmla="*/ 139 h 1977"/>
                <a:gd name="T6" fmla="*/ 1429 w 1884"/>
                <a:gd name="T7" fmla="*/ 191 h 1977"/>
                <a:gd name="T8" fmla="*/ 942 w 1884"/>
                <a:gd name="T9" fmla="*/ 0 h 1977"/>
                <a:gd name="T10" fmla="*/ 0 w 1884"/>
                <a:gd name="T11" fmla="*/ 988 h 1977"/>
                <a:gd name="T12" fmla="*/ 926 w 1884"/>
                <a:gd name="T13" fmla="*/ 1977 h 1977"/>
                <a:gd name="T14" fmla="*/ 1429 w 1884"/>
                <a:gd name="T15" fmla="*/ 1783 h 1977"/>
                <a:gd name="T16" fmla="*/ 1435 w 1884"/>
                <a:gd name="T17" fmla="*/ 1837 h 1977"/>
                <a:gd name="T18" fmla="*/ 1551 w 1884"/>
                <a:gd name="T19" fmla="*/ 1940 h 1977"/>
                <a:gd name="T20" fmla="*/ 1768 w 1884"/>
                <a:gd name="T21" fmla="*/ 1940 h 1977"/>
                <a:gd name="T22" fmla="*/ 1884 w 1884"/>
                <a:gd name="T23" fmla="*/ 1824 h 1977"/>
                <a:gd name="T24" fmla="*/ 1884 w 1884"/>
                <a:gd name="T25" fmla="*/ 153 h 1977"/>
                <a:gd name="T26" fmla="*/ 1768 w 1884"/>
                <a:gd name="T27" fmla="*/ 36 h 1977"/>
                <a:gd name="T28" fmla="*/ 1421 w 1884"/>
                <a:gd name="T29" fmla="*/ 988 h 1977"/>
                <a:gd name="T30" fmla="*/ 942 w 1884"/>
                <a:gd name="T31" fmla="*/ 1519 h 1977"/>
                <a:gd name="T32" fmla="*/ 468 w 1884"/>
                <a:gd name="T33" fmla="*/ 988 h 1977"/>
                <a:gd name="T34" fmla="*/ 946 w 1884"/>
                <a:gd name="T35" fmla="*/ 457 h 1977"/>
                <a:gd name="T36" fmla="*/ 1421 w 1884"/>
                <a:gd name="T37" fmla="*/ 988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84" h="1977">
                  <a:moveTo>
                    <a:pt x="1768" y="36"/>
                  </a:moveTo>
                  <a:lnTo>
                    <a:pt x="1551" y="36"/>
                  </a:lnTo>
                  <a:cubicBezTo>
                    <a:pt x="1492" y="36"/>
                    <a:pt x="1442" y="80"/>
                    <a:pt x="1435" y="139"/>
                  </a:cubicBezTo>
                  <a:lnTo>
                    <a:pt x="1429" y="191"/>
                  </a:lnTo>
                  <a:cubicBezTo>
                    <a:pt x="1291" y="82"/>
                    <a:pt x="1118" y="0"/>
                    <a:pt x="942" y="0"/>
                  </a:cubicBezTo>
                  <a:cubicBezTo>
                    <a:pt x="387" y="0"/>
                    <a:pt x="0" y="406"/>
                    <a:pt x="0" y="988"/>
                  </a:cubicBezTo>
                  <a:cubicBezTo>
                    <a:pt x="0" y="1561"/>
                    <a:pt x="389" y="1977"/>
                    <a:pt x="926" y="1977"/>
                  </a:cubicBezTo>
                  <a:cubicBezTo>
                    <a:pt x="1089" y="1977"/>
                    <a:pt x="1276" y="1901"/>
                    <a:pt x="1429" y="1783"/>
                  </a:cubicBezTo>
                  <a:lnTo>
                    <a:pt x="1435" y="1837"/>
                  </a:lnTo>
                  <a:cubicBezTo>
                    <a:pt x="1441" y="1896"/>
                    <a:pt x="1491" y="1940"/>
                    <a:pt x="1551" y="1940"/>
                  </a:cubicBezTo>
                  <a:lnTo>
                    <a:pt x="1768" y="1940"/>
                  </a:lnTo>
                  <a:cubicBezTo>
                    <a:pt x="1832" y="1940"/>
                    <a:pt x="1884" y="1888"/>
                    <a:pt x="1884" y="1824"/>
                  </a:cubicBezTo>
                  <a:lnTo>
                    <a:pt x="1884" y="153"/>
                  </a:lnTo>
                  <a:cubicBezTo>
                    <a:pt x="1884" y="88"/>
                    <a:pt x="1832" y="36"/>
                    <a:pt x="1768" y="36"/>
                  </a:cubicBezTo>
                  <a:close/>
                  <a:moveTo>
                    <a:pt x="1421" y="988"/>
                  </a:moveTo>
                  <a:cubicBezTo>
                    <a:pt x="1421" y="1306"/>
                    <a:pt x="1228" y="1519"/>
                    <a:pt x="942" y="1519"/>
                  </a:cubicBezTo>
                  <a:cubicBezTo>
                    <a:pt x="634" y="1519"/>
                    <a:pt x="468" y="1246"/>
                    <a:pt x="468" y="988"/>
                  </a:cubicBezTo>
                  <a:cubicBezTo>
                    <a:pt x="468" y="724"/>
                    <a:pt x="632" y="457"/>
                    <a:pt x="946" y="457"/>
                  </a:cubicBezTo>
                  <a:cubicBezTo>
                    <a:pt x="1235" y="457"/>
                    <a:pt x="1421" y="666"/>
                    <a:pt x="1421" y="988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03" name="Freeform 34">
              <a:extLst>
                <a:ext uri="{FF2B5EF4-FFF2-40B4-BE49-F238E27FC236}">
                  <a16:creationId xmlns:a16="http://schemas.microsoft.com/office/drawing/2014/main" id="{E8DA179E-3985-4711-B04F-7B3D9E949B8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278063" y="911225"/>
              <a:ext cx="85725" cy="285750"/>
            </a:xfrm>
            <a:custGeom>
              <a:avLst/>
              <a:gdLst>
                <a:gd name="T0" fmla="*/ 660 w 777"/>
                <a:gd name="T1" fmla="*/ 0 h 2578"/>
                <a:gd name="T2" fmla="*/ 411 w 777"/>
                <a:gd name="T3" fmla="*/ 0 h 2578"/>
                <a:gd name="T4" fmla="*/ 294 w 777"/>
                <a:gd name="T5" fmla="*/ 117 h 2578"/>
                <a:gd name="T6" fmla="*/ 294 w 777"/>
                <a:gd name="T7" fmla="*/ 1876 h 2578"/>
                <a:gd name="T8" fmla="*/ 106 w 777"/>
                <a:gd name="T9" fmla="*/ 2106 h 2578"/>
                <a:gd name="T10" fmla="*/ 0 w 777"/>
                <a:gd name="T11" fmla="*/ 2222 h 2578"/>
                <a:gd name="T12" fmla="*/ 0 w 777"/>
                <a:gd name="T13" fmla="*/ 2462 h 2578"/>
                <a:gd name="T14" fmla="*/ 36 w 777"/>
                <a:gd name="T15" fmla="*/ 2546 h 2578"/>
                <a:gd name="T16" fmla="*/ 116 w 777"/>
                <a:gd name="T17" fmla="*/ 2578 h 2578"/>
                <a:gd name="T18" fmla="*/ 122 w 777"/>
                <a:gd name="T19" fmla="*/ 2578 h 2578"/>
                <a:gd name="T20" fmla="*/ 777 w 777"/>
                <a:gd name="T21" fmla="*/ 1879 h 2578"/>
                <a:gd name="T22" fmla="*/ 777 w 777"/>
                <a:gd name="T23" fmla="*/ 117 h 2578"/>
                <a:gd name="T24" fmla="*/ 660 w 777"/>
                <a:gd name="T25" fmla="*/ 0 h 2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7" h="2578">
                  <a:moveTo>
                    <a:pt x="660" y="0"/>
                  </a:moveTo>
                  <a:lnTo>
                    <a:pt x="411" y="0"/>
                  </a:lnTo>
                  <a:cubicBezTo>
                    <a:pt x="347" y="0"/>
                    <a:pt x="294" y="52"/>
                    <a:pt x="294" y="117"/>
                  </a:cubicBezTo>
                  <a:lnTo>
                    <a:pt x="294" y="1876"/>
                  </a:lnTo>
                  <a:cubicBezTo>
                    <a:pt x="294" y="1964"/>
                    <a:pt x="236" y="2094"/>
                    <a:pt x="106" y="2106"/>
                  </a:cubicBezTo>
                  <a:cubicBezTo>
                    <a:pt x="46" y="2111"/>
                    <a:pt x="0" y="2161"/>
                    <a:pt x="0" y="2222"/>
                  </a:cubicBezTo>
                  <a:lnTo>
                    <a:pt x="0" y="2462"/>
                  </a:lnTo>
                  <a:cubicBezTo>
                    <a:pt x="0" y="2494"/>
                    <a:pt x="13" y="2524"/>
                    <a:pt x="36" y="2546"/>
                  </a:cubicBezTo>
                  <a:cubicBezTo>
                    <a:pt x="58" y="2567"/>
                    <a:pt x="87" y="2578"/>
                    <a:pt x="116" y="2578"/>
                  </a:cubicBezTo>
                  <a:cubicBezTo>
                    <a:pt x="118" y="2578"/>
                    <a:pt x="120" y="2578"/>
                    <a:pt x="122" y="2578"/>
                  </a:cubicBezTo>
                  <a:cubicBezTo>
                    <a:pt x="526" y="2560"/>
                    <a:pt x="777" y="2292"/>
                    <a:pt x="777" y="1879"/>
                  </a:cubicBezTo>
                  <a:lnTo>
                    <a:pt x="777" y="117"/>
                  </a:lnTo>
                  <a:cubicBezTo>
                    <a:pt x="777" y="52"/>
                    <a:pt x="724" y="0"/>
                    <a:pt x="660" y="0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04" name="Freeform 35">
              <a:extLst>
                <a:ext uri="{FF2B5EF4-FFF2-40B4-BE49-F238E27FC236}">
                  <a16:creationId xmlns:a16="http://schemas.microsoft.com/office/drawing/2014/main" id="{BE129B1F-A7B6-453D-8BA5-9A8E3F84870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76525" y="822325"/>
              <a:ext cx="53975" cy="274638"/>
            </a:xfrm>
            <a:custGeom>
              <a:avLst/>
              <a:gdLst>
                <a:gd name="T0" fmla="*/ 365 w 482"/>
                <a:gd name="T1" fmla="*/ 0 h 2492"/>
                <a:gd name="T2" fmla="*/ 116 w 482"/>
                <a:gd name="T3" fmla="*/ 0 h 2492"/>
                <a:gd name="T4" fmla="*/ 0 w 482"/>
                <a:gd name="T5" fmla="*/ 117 h 2492"/>
                <a:gd name="T6" fmla="*/ 0 w 482"/>
                <a:gd name="T7" fmla="*/ 2375 h 2492"/>
                <a:gd name="T8" fmla="*/ 116 w 482"/>
                <a:gd name="T9" fmla="*/ 2492 h 2492"/>
                <a:gd name="T10" fmla="*/ 365 w 482"/>
                <a:gd name="T11" fmla="*/ 2492 h 2492"/>
                <a:gd name="T12" fmla="*/ 482 w 482"/>
                <a:gd name="T13" fmla="*/ 2375 h 2492"/>
                <a:gd name="T14" fmla="*/ 482 w 482"/>
                <a:gd name="T15" fmla="*/ 117 h 2492"/>
                <a:gd name="T16" fmla="*/ 365 w 482"/>
                <a:gd name="T17" fmla="*/ 0 h 2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2" h="2492">
                  <a:moveTo>
                    <a:pt x="365" y="0"/>
                  </a:moveTo>
                  <a:lnTo>
                    <a:pt x="116" y="0"/>
                  </a:lnTo>
                  <a:cubicBezTo>
                    <a:pt x="52" y="0"/>
                    <a:pt x="0" y="53"/>
                    <a:pt x="0" y="117"/>
                  </a:cubicBezTo>
                  <a:lnTo>
                    <a:pt x="0" y="2375"/>
                  </a:lnTo>
                  <a:cubicBezTo>
                    <a:pt x="0" y="2439"/>
                    <a:pt x="52" y="2492"/>
                    <a:pt x="116" y="2492"/>
                  </a:cubicBezTo>
                  <a:lnTo>
                    <a:pt x="365" y="2492"/>
                  </a:lnTo>
                  <a:cubicBezTo>
                    <a:pt x="430" y="2492"/>
                    <a:pt x="482" y="2439"/>
                    <a:pt x="482" y="2375"/>
                  </a:cubicBezTo>
                  <a:lnTo>
                    <a:pt x="482" y="117"/>
                  </a:lnTo>
                  <a:cubicBezTo>
                    <a:pt x="482" y="53"/>
                    <a:pt x="430" y="0"/>
                    <a:pt x="365" y="0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05" name="Freeform 36">
              <a:extLst>
                <a:ext uri="{FF2B5EF4-FFF2-40B4-BE49-F238E27FC236}">
                  <a16:creationId xmlns:a16="http://schemas.microsoft.com/office/drawing/2014/main" id="{3E3F0A40-D50F-450B-B31D-E9789B06422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90825" y="911225"/>
              <a:ext cx="53975" cy="185738"/>
            </a:xfrm>
            <a:custGeom>
              <a:avLst/>
              <a:gdLst>
                <a:gd name="T0" fmla="*/ 366 w 483"/>
                <a:gd name="T1" fmla="*/ 0 h 1677"/>
                <a:gd name="T2" fmla="*/ 117 w 483"/>
                <a:gd name="T3" fmla="*/ 0 h 1677"/>
                <a:gd name="T4" fmla="*/ 0 w 483"/>
                <a:gd name="T5" fmla="*/ 117 h 1677"/>
                <a:gd name="T6" fmla="*/ 0 w 483"/>
                <a:gd name="T7" fmla="*/ 1561 h 1677"/>
                <a:gd name="T8" fmla="*/ 117 w 483"/>
                <a:gd name="T9" fmla="*/ 1677 h 1677"/>
                <a:gd name="T10" fmla="*/ 366 w 483"/>
                <a:gd name="T11" fmla="*/ 1677 h 1677"/>
                <a:gd name="T12" fmla="*/ 483 w 483"/>
                <a:gd name="T13" fmla="*/ 1561 h 1677"/>
                <a:gd name="T14" fmla="*/ 483 w 483"/>
                <a:gd name="T15" fmla="*/ 117 h 1677"/>
                <a:gd name="T16" fmla="*/ 366 w 483"/>
                <a:gd name="T17" fmla="*/ 0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3" h="1677">
                  <a:moveTo>
                    <a:pt x="366" y="0"/>
                  </a:moveTo>
                  <a:lnTo>
                    <a:pt x="117" y="0"/>
                  </a:lnTo>
                  <a:cubicBezTo>
                    <a:pt x="53" y="0"/>
                    <a:pt x="0" y="52"/>
                    <a:pt x="0" y="117"/>
                  </a:cubicBezTo>
                  <a:lnTo>
                    <a:pt x="0" y="1561"/>
                  </a:lnTo>
                  <a:cubicBezTo>
                    <a:pt x="0" y="1625"/>
                    <a:pt x="53" y="1677"/>
                    <a:pt x="117" y="1677"/>
                  </a:cubicBezTo>
                  <a:lnTo>
                    <a:pt x="366" y="1677"/>
                  </a:lnTo>
                  <a:cubicBezTo>
                    <a:pt x="430" y="1677"/>
                    <a:pt x="483" y="1625"/>
                    <a:pt x="483" y="1561"/>
                  </a:cubicBezTo>
                  <a:lnTo>
                    <a:pt x="483" y="117"/>
                  </a:lnTo>
                  <a:cubicBezTo>
                    <a:pt x="483" y="52"/>
                    <a:pt x="430" y="0"/>
                    <a:pt x="366" y="0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06" name="Freeform 37">
              <a:extLst>
                <a:ext uri="{FF2B5EF4-FFF2-40B4-BE49-F238E27FC236}">
                  <a16:creationId xmlns:a16="http://schemas.microsoft.com/office/drawing/2014/main" id="{455B8D91-53B8-4513-8E39-674FD33A1B3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905125" y="882650"/>
              <a:ext cx="187325" cy="214313"/>
            </a:xfrm>
            <a:custGeom>
              <a:avLst/>
              <a:gdLst>
                <a:gd name="T0" fmla="*/ 938 w 1695"/>
                <a:gd name="T1" fmla="*/ 0 h 1940"/>
                <a:gd name="T2" fmla="*/ 465 w 1695"/>
                <a:gd name="T3" fmla="*/ 178 h 1940"/>
                <a:gd name="T4" fmla="*/ 463 w 1695"/>
                <a:gd name="T5" fmla="*/ 146 h 1940"/>
                <a:gd name="T6" fmla="*/ 347 w 1695"/>
                <a:gd name="T7" fmla="*/ 36 h 1940"/>
                <a:gd name="T8" fmla="*/ 117 w 1695"/>
                <a:gd name="T9" fmla="*/ 36 h 1940"/>
                <a:gd name="T10" fmla="*/ 0 w 1695"/>
                <a:gd name="T11" fmla="*/ 153 h 1940"/>
                <a:gd name="T12" fmla="*/ 0 w 1695"/>
                <a:gd name="T13" fmla="*/ 1824 h 1940"/>
                <a:gd name="T14" fmla="*/ 117 w 1695"/>
                <a:gd name="T15" fmla="*/ 1940 h 1940"/>
                <a:gd name="T16" fmla="*/ 366 w 1695"/>
                <a:gd name="T17" fmla="*/ 1940 h 1940"/>
                <a:gd name="T18" fmla="*/ 483 w 1695"/>
                <a:gd name="T19" fmla="*/ 1824 h 1940"/>
                <a:gd name="T20" fmla="*/ 483 w 1695"/>
                <a:gd name="T21" fmla="*/ 867 h 1940"/>
                <a:gd name="T22" fmla="*/ 867 w 1695"/>
                <a:gd name="T23" fmla="*/ 460 h 1940"/>
                <a:gd name="T24" fmla="*/ 1212 w 1695"/>
                <a:gd name="T25" fmla="*/ 848 h 1940"/>
                <a:gd name="T26" fmla="*/ 1212 w 1695"/>
                <a:gd name="T27" fmla="*/ 1824 h 1940"/>
                <a:gd name="T28" fmla="*/ 1329 w 1695"/>
                <a:gd name="T29" fmla="*/ 1940 h 1940"/>
                <a:gd name="T30" fmla="*/ 1578 w 1695"/>
                <a:gd name="T31" fmla="*/ 1940 h 1940"/>
                <a:gd name="T32" fmla="*/ 1695 w 1695"/>
                <a:gd name="T33" fmla="*/ 1824 h 1940"/>
                <a:gd name="T34" fmla="*/ 1695 w 1695"/>
                <a:gd name="T35" fmla="*/ 786 h 1940"/>
                <a:gd name="T36" fmla="*/ 938 w 1695"/>
                <a:gd name="T37" fmla="*/ 0 h 1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5" h="1940">
                  <a:moveTo>
                    <a:pt x="938" y="0"/>
                  </a:moveTo>
                  <a:cubicBezTo>
                    <a:pt x="759" y="0"/>
                    <a:pt x="600" y="60"/>
                    <a:pt x="465" y="178"/>
                  </a:cubicBezTo>
                  <a:lnTo>
                    <a:pt x="463" y="146"/>
                  </a:lnTo>
                  <a:cubicBezTo>
                    <a:pt x="460" y="84"/>
                    <a:pt x="409" y="36"/>
                    <a:pt x="347" y="36"/>
                  </a:cubicBezTo>
                  <a:lnTo>
                    <a:pt x="117" y="36"/>
                  </a:lnTo>
                  <a:cubicBezTo>
                    <a:pt x="52" y="36"/>
                    <a:pt x="0" y="88"/>
                    <a:pt x="0" y="153"/>
                  </a:cubicBezTo>
                  <a:lnTo>
                    <a:pt x="0" y="1824"/>
                  </a:lnTo>
                  <a:cubicBezTo>
                    <a:pt x="0" y="1888"/>
                    <a:pt x="52" y="1940"/>
                    <a:pt x="117" y="1940"/>
                  </a:cubicBezTo>
                  <a:lnTo>
                    <a:pt x="366" y="1940"/>
                  </a:lnTo>
                  <a:cubicBezTo>
                    <a:pt x="430" y="1940"/>
                    <a:pt x="483" y="1888"/>
                    <a:pt x="483" y="1824"/>
                  </a:cubicBezTo>
                  <a:lnTo>
                    <a:pt x="483" y="867"/>
                  </a:lnTo>
                  <a:cubicBezTo>
                    <a:pt x="483" y="624"/>
                    <a:pt x="637" y="460"/>
                    <a:pt x="867" y="460"/>
                  </a:cubicBezTo>
                  <a:cubicBezTo>
                    <a:pt x="1167" y="460"/>
                    <a:pt x="1212" y="703"/>
                    <a:pt x="1212" y="848"/>
                  </a:cubicBezTo>
                  <a:lnTo>
                    <a:pt x="1212" y="1824"/>
                  </a:lnTo>
                  <a:cubicBezTo>
                    <a:pt x="1212" y="1888"/>
                    <a:pt x="1265" y="1940"/>
                    <a:pt x="1329" y="1940"/>
                  </a:cubicBezTo>
                  <a:lnTo>
                    <a:pt x="1578" y="1940"/>
                  </a:lnTo>
                  <a:cubicBezTo>
                    <a:pt x="1642" y="1940"/>
                    <a:pt x="1695" y="1888"/>
                    <a:pt x="1695" y="1824"/>
                  </a:cubicBezTo>
                  <a:lnTo>
                    <a:pt x="1695" y="786"/>
                  </a:lnTo>
                  <a:cubicBezTo>
                    <a:pt x="1695" y="309"/>
                    <a:pt x="1398" y="0"/>
                    <a:pt x="938" y="0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07" name="Freeform 38">
              <a:extLst>
                <a:ext uri="{FF2B5EF4-FFF2-40B4-BE49-F238E27FC236}">
                  <a16:creationId xmlns:a16="http://schemas.microsoft.com/office/drawing/2014/main" id="{9F8022C0-E2CB-41A3-9966-8D929023285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49600" y="882650"/>
              <a:ext cx="187325" cy="214313"/>
            </a:xfrm>
            <a:custGeom>
              <a:avLst/>
              <a:gdLst>
                <a:gd name="T0" fmla="*/ 938 w 1695"/>
                <a:gd name="T1" fmla="*/ 0 h 1940"/>
                <a:gd name="T2" fmla="*/ 465 w 1695"/>
                <a:gd name="T3" fmla="*/ 178 h 1940"/>
                <a:gd name="T4" fmla="*/ 463 w 1695"/>
                <a:gd name="T5" fmla="*/ 146 h 1940"/>
                <a:gd name="T6" fmla="*/ 347 w 1695"/>
                <a:gd name="T7" fmla="*/ 36 h 1940"/>
                <a:gd name="T8" fmla="*/ 117 w 1695"/>
                <a:gd name="T9" fmla="*/ 36 h 1940"/>
                <a:gd name="T10" fmla="*/ 0 w 1695"/>
                <a:gd name="T11" fmla="*/ 153 h 1940"/>
                <a:gd name="T12" fmla="*/ 0 w 1695"/>
                <a:gd name="T13" fmla="*/ 1824 h 1940"/>
                <a:gd name="T14" fmla="*/ 117 w 1695"/>
                <a:gd name="T15" fmla="*/ 1940 h 1940"/>
                <a:gd name="T16" fmla="*/ 366 w 1695"/>
                <a:gd name="T17" fmla="*/ 1940 h 1940"/>
                <a:gd name="T18" fmla="*/ 483 w 1695"/>
                <a:gd name="T19" fmla="*/ 1824 h 1940"/>
                <a:gd name="T20" fmla="*/ 483 w 1695"/>
                <a:gd name="T21" fmla="*/ 867 h 1940"/>
                <a:gd name="T22" fmla="*/ 867 w 1695"/>
                <a:gd name="T23" fmla="*/ 460 h 1940"/>
                <a:gd name="T24" fmla="*/ 1213 w 1695"/>
                <a:gd name="T25" fmla="*/ 848 h 1940"/>
                <a:gd name="T26" fmla="*/ 1213 w 1695"/>
                <a:gd name="T27" fmla="*/ 1824 h 1940"/>
                <a:gd name="T28" fmla="*/ 1329 w 1695"/>
                <a:gd name="T29" fmla="*/ 1940 h 1940"/>
                <a:gd name="T30" fmla="*/ 1578 w 1695"/>
                <a:gd name="T31" fmla="*/ 1940 h 1940"/>
                <a:gd name="T32" fmla="*/ 1695 w 1695"/>
                <a:gd name="T33" fmla="*/ 1824 h 1940"/>
                <a:gd name="T34" fmla="*/ 1695 w 1695"/>
                <a:gd name="T35" fmla="*/ 786 h 1940"/>
                <a:gd name="T36" fmla="*/ 938 w 1695"/>
                <a:gd name="T37" fmla="*/ 0 h 1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5" h="1940">
                  <a:moveTo>
                    <a:pt x="938" y="0"/>
                  </a:moveTo>
                  <a:cubicBezTo>
                    <a:pt x="759" y="0"/>
                    <a:pt x="601" y="60"/>
                    <a:pt x="465" y="178"/>
                  </a:cubicBezTo>
                  <a:lnTo>
                    <a:pt x="463" y="146"/>
                  </a:lnTo>
                  <a:cubicBezTo>
                    <a:pt x="460" y="84"/>
                    <a:pt x="409" y="36"/>
                    <a:pt x="347" y="36"/>
                  </a:cubicBezTo>
                  <a:lnTo>
                    <a:pt x="117" y="36"/>
                  </a:lnTo>
                  <a:cubicBezTo>
                    <a:pt x="52" y="36"/>
                    <a:pt x="0" y="88"/>
                    <a:pt x="0" y="153"/>
                  </a:cubicBezTo>
                  <a:lnTo>
                    <a:pt x="0" y="1824"/>
                  </a:lnTo>
                  <a:cubicBezTo>
                    <a:pt x="0" y="1888"/>
                    <a:pt x="52" y="1940"/>
                    <a:pt x="117" y="1940"/>
                  </a:cubicBezTo>
                  <a:lnTo>
                    <a:pt x="366" y="1940"/>
                  </a:lnTo>
                  <a:cubicBezTo>
                    <a:pt x="430" y="1940"/>
                    <a:pt x="483" y="1888"/>
                    <a:pt x="483" y="1824"/>
                  </a:cubicBezTo>
                  <a:lnTo>
                    <a:pt x="483" y="867"/>
                  </a:lnTo>
                  <a:cubicBezTo>
                    <a:pt x="483" y="624"/>
                    <a:pt x="637" y="460"/>
                    <a:pt x="867" y="460"/>
                  </a:cubicBezTo>
                  <a:cubicBezTo>
                    <a:pt x="1168" y="460"/>
                    <a:pt x="1213" y="703"/>
                    <a:pt x="1213" y="848"/>
                  </a:cubicBezTo>
                  <a:lnTo>
                    <a:pt x="1213" y="1824"/>
                  </a:lnTo>
                  <a:cubicBezTo>
                    <a:pt x="1213" y="1888"/>
                    <a:pt x="1265" y="1940"/>
                    <a:pt x="1329" y="1940"/>
                  </a:cubicBezTo>
                  <a:lnTo>
                    <a:pt x="1578" y="1940"/>
                  </a:lnTo>
                  <a:cubicBezTo>
                    <a:pt x="1643" y="1940"/>
                    <a:pt x="1695" y="1888"/>
                    <a:pt x="1695" y="1824"/>
                  </a:cubicBezTo>
                  <a:lnTo>
                    <a:pt x="1695" y="786"/>
                  </a:lnTo>
                  <a:cubicBezTo>
                    <a:pt x="1695" y="309"/>
                    <a:pt x="1398" y="0"/>
                    <a:pt x="938" y="0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08" name="Oval 39">
              <a:extLst>
                <a:ext uri="{FF2B5EF4-FFF2-40B4-BE49-F238E27FC236}">
                  <a16:creationId xmlns:a16="http://schemas.microsoft.com/office/drawing/2014/main" id="{528456F2-2074-4F71-AC15-25B98B22DB1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787650" y="822325"/>
              <a:ext cx="60325" cy="58738"/>
            </a:xfrm>
            <a:prstGeom prst="ellipse">
              <a:avLst/>
            </a:pr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09" name="Oval 40">
              <a:extLst>
                <a:ext uri="{FF2B5EF4-FFF2-40B4-BE49-F238E27FC236}">
                  <a16:creationId xmlns:a16="http://schemas.microsoft.com/office/drawing/2014/main" id="{774821FC-C58B-4441-8910-85121E367E1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306638" y="822325"/>
              <a:ext cx="60325" cy="58738"/>
            </a:xfrm>
            <a:prstGeom prst="ellipse">
              <a:avLst/>
            </a:pr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0" name="Oval 41">
              <a:extLst>
                <a:ext uri="{FF2B5EF4-FFF2-40B4-BE49-F238E27FC236}">
                  <a16:creationId xmlns:a16="http://schemas.microsoft.com/office/drawing/2014/main" id="{8217BD40-4343-4241-91FC-68CC674282F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577975" y="822325"/>
              <a:ext cx="60325" cy="58738"/>
            </a:xfrm>
            <a:prstGeom prst="ellipse">
              <a:avLst/>
            </a:pr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1" name="Freeform 42">
              <a:extLst>
                <a:ext uri="{FF2B5EF4-FFF2-40B4-BE49-F238E27FC236}">
                  <a16:creationId xmlns:a16="http://schemas.microsoft.com/office/drawing/2014/main" id="{A3C17B0F-4535-42FB-9F5C-F663D1417E6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2638" y="1104900"/>
              <a:ext cx="106362" cy="107950"/>
            </a:xfrm>
            <a:custGeom>
              <a:avLst/>
              <a:gdLst>
                <a:gd name="T0" fmla="*/ 899 w 965"/>
                <a:gd name="T1" fmla="*/ 598 h 969"/>
                <a:gd name="T2" fmla="*/ 626 w 965"/>
                <a:gd name="T3" fmla="*/ 65 h 969"/>
                <a:gd name="T4" fmla="*/ 64 w 965"/>
                <a:gd name="T5" fmla="*/ 370 h 969"/>
                <a:gd name="T6" fmla="*/ 366 w 965"/>
                <a:gd name="T7" fmla="*/ 904 h 969"/>
                <a:gd name="T8" fmla="*/ 899 w 965"/>
                <a:gd name="T9" fmla="*/ 598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5" h="969">
                  <a:moveTo>
                    <a:pt x="899" y="598"/>
                  </a:moveTo>
                  <a:cubicBezTo>
                    <a:pt x="965" y="367"/>
                    <a:pt x="858" y="131"/>
                    <a:pt x="626" y="65"/>
                  </a:cubicBezTo>
                  <a:cubicBezTo>
                    <a:pt x="395" y="0"/>
                    <a:pt x="139" y="118"/>
                    <a:pt x="64" y="370"/>
                  </a:cubicBezTo>
                  <a:cubicBezTo>
                    <a:pt x="0" y="582"/>
                    <a:pt x="135" y="838"/>
                    <a:pt x="366" y="904"/>
                  </a:cubicBezTo>
                  <a:cubicBezTo>
                    <a:pt x="598" y="969"/>
                    <a:pt x="834" y="830"/>
                    <a:pt x="899" y="598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2" name="Freeform 43">
              <a:extLst>
                <a:ext uri="{FF2B5EF4-FFF2-40B4-BE49-F238E27FC236}">
                  <a16:creationId xmlns:a16="http://schemas.microsoft.com/office/drawing/2014/main" id="{8586FE3D-4549-4F41-BD3E-B6232512195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7413" y="906463"/>
              <a:ext cx="122237" cy="130175"/>
            </a:xfrm>
            <a:custGeom>
              <a:avLst/>
              <a:gdLst>
                <a:gd name="T0" fmla="*/ 1060 w 1104"/>
                <a:gd name="T1" fmla="*/ 679 h 1178"/>
                <a:gd name="T2" fmla="*/ 632 w 1104"/>
                <a:gd name="T3" fmla="*/ 86 h 1178"/>
                <a:gd name="T4" fmla="*/ 16 w 1104"/>
                <a:gd name="T5" fmla="*/ 539 h 1178"/>
                <a:gd name="T6" fmla="*/ 469 w 1104"/>
                <a:gd name="T7" fmla="*/ 1155 h 1178"/>
                <a:gd name="T8" fmla="*/ 1060 w 1104"/>
                <a:gd name="T9" fmla="*/ 679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4" h="1178">
                  <a:moveTo>
                    <a:pt x="1060" y="679"/>
                  </a:moveTo>
                  <a:cubicBezTo>
                    <a:pt x="1104" y="384"/>
                    <a:pt x="920" y="163"/>
                    <a:pt x="632" y="86"/>
                  </a:cubicBezTo>
                  <a:cubicBezTo>
                    <a:pt x="313" y="0"/>
                    <a:pt x="32" y="241"/>
                    <a:pt x="16" y="539"/>
                  </a:cubicBezTo>
                  <a:cubicBezTo>
                    <a:pt x="0" y="831"/>
                    <a:pt x="154" y="1130"/>
                    <a:pt x="469" y="1155"/>
                  </a:cubicBezTo>
                  <a:cubicBezTo>
                    <a:pt x="767" y="1178"/>
                    <a:pt x="1015" y="974"/>
                    <a:pt x="1060" y="679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3" name="Freeform 44">
              <a:extLst>
                <a:ext uri="{FF2B5EF4-FFF2-40B4-BE49-F238E27FC236}">
                  <a16:creationId xmlns:a16="http://schemas.microsoft.com/office/drawing/2014/main" id="{290852E5-B289-41EC-86F8-1BC027B732F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4238" y="1046163"/>
              <a:ext cx="106362" cy="103188"/>
            </a:xfrm>
            <a:custGeom>
              <a:avLst/>
              <a:gdLst>
                <a:gd name="T0" fmla="*/ 899 w 956"/>
                <a:gd name="T1" fmla="*/ 574 h 924"/>
                <a:gd name="T2" fmla="*/ 536 w 956"/>
                <a:gd name="T3" fmla="*/ 38 h 924"/>
                <a:gd name="T4" fmla="*/ 16 w 956"/>
                <a:gd name="T5" fmla="*/ 421 h 924"/>
                <a:gd name="T6" fmla="*/ 389 w 956"/>
                <a:gd name="T7" fmla="*/ 886 h 924"/>
                <a:gd name="T8" fmla="*/ 899 w 956"/>
                <a:gd name="T9" fmla="*/ 574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6" h="924">
                  <a:moveTo>
                    <a:pt x="899" y="574"/>
                  </a:moveTo>
                  <a:cubicBezTo>
                    <a:pt x="956" y="328"/>
                    <a:pt x="785" y="76"/>
                    <a:pt x="536" y="38"/>
                  </a:cubicBezTo>
                  <a:cubicBezTo>
                    <a:pt x="287" y="0"/>
                    <a:pt x="33" y="172"/>
                    <a:pt x="16" y="421"/>
                  </a:cubicBezTo>
                  <a:cubicBezTo>
                    <a:pt x="0" y="675"/>
                    <a:pt x="140" y="848"/>
                    <a:pt x="389" y="886"/>
                  </a:cubicBezTo>
                  <a:cubicBezTo>
                    <a:pt x="638" y="924"/>
                    <a:pt x="844" y="812"/>
                    <a:pt x="899" y="574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4" name="Freeform 45">
              <a:extLst>
                <a:ext uri="{FF2B5EF4-FFF2-40B4-BE49-F238E27FC236}">
                  <a16:creationId xmlns:a16="http://schemas.microsoft.com/office/drawing/2014/main" id="{D980ADE5-C801-4CF1-9C4A-73255885242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82663" y="998538"/>
              <a:ext cx="106362" cy="115888"/>
            </a:xfrm>
            <a:custGeom>
              <a:avLst/>
              <a:gdLst>
                <a:gd name="T0" fmla="*/ 960 w 966"/>
                <a:gd name="T1" fmla="*/ 581 h 1038"/>
                <a:gd name="T2" fmla="*/ 565 w 966"/>
                <a:gd name="T3" fmla="*/ 39 h 1038"/>
                <a:gd name="T4" fmla="*/ 54 w 966"/>
                <a:gd name="T5" fmla="*/ 423 h 1038"/>
                <a:gd name="T6" fmla="*/ 432 w 966"/>
                <a:gd name="T7" fmla="*/ 988 h 1038"/>
                <a:gd name="T8" fmla="*/ 960 w 966"/>
                <a:gd name="T9" fmla="*/ 581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6" h="1038">
                  <a:moveTo>
                    <a:pt x="960" y="581"/>
                  </a:moveTo>
                  <a:cubicBezTo>
                    <a:pt x="966" y="329"/>
                    <a:pt x="817" y="77"/>
                    <a:pt x="565" y="39"/>
                  </a:cubicBezTo>
                  <a:cubicBezTo>
                    <a:pt x="313" y="0"/>
                    <a:pt x="116" y="155"/>
                    <a:pt x="54" y="423"/>
                  </a:cubicBezTo>
                  <a:cubicBezTo>
                    <a:pt x="0" y="659"/>
                    <a:pt x="182" y="941"/>
                    <a:pt x="432" y="988"/>
                  </a:cubicBezTo>
                  <a:cubicBezTo>
                    <a:pt x="702" y="1038"/>
                    <a:pt x="955" y="835"/>
                    <a:pt x="960" y="58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5" name="Freeform 46">
              <a:extLst>
                <a:ext uri="{FF2B5EF4-FFF2-40B4-BE49-F238E27FC236}">
                  <a16:creationId xmlns:a16="http://schemas.microsoft.com/office/drawing/2014/main" id="{E05DB1F4-8EF7-4217-A433-8A67259F1FA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16000" y="890588"/>
              <a:ext cx="112712" cy="109538"/>
            </a:xfrm>
            <a:custGeom>
              <a:avLst/>
              <a:gdLst>
                <a:gd name="T0" fmla="*/ 996 w 1018"/>
                <a:gd name="T1" fmla="*/ 536 h 998"/>
                <a:gd name="T2" fmla="*/ 593 w 1018"/>
                <a:gd name="T3" fmla="*/ 6 h 998"/>
                <a:gd name="T4" fmla="*/ 49 w 1018"/>
                <a:gd name="T5" fmla="*/ 406 h 998"/>
                <a:gd name="T6" fmla="*/ 417 w 1018"/>
                <a:gd name="T7" fmla="*/ 958 h 998"/>
                <a:gd name="T8" fmla="*/ 996 w 1018"/>
                <a:gd name="T9" fmla="*/ 536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8" h="998">
                  <a:moveTo>
                    <a:pt x="996" y="536"/>
                  </a:moveTo>
                  <a:cubicBezTo>
                    <a:pt x="1018" y="273"/>
                    <a:pt x="857" y="12"/>
                    <a:pt x="593" y="6"/>
                  </a:cubicBezTo>
                  <a:cubicBezTo>
                    <a:pt x="335" y="0"/>
                    <a:pt x="97" y="157"/>
                    <a:pt x="49" y="406"/>
                  </a:cubicBezTo>
                  <a:cubicBezTo>
                    <a:pt x="0" y="664"/>
                    <a:pt x="156" y="919"/>
                    <a:pt x="417" y="958"/>
                  </a:cubicBezTo>
                  <a:cubicBezTo>
                    <a:pt x="677" y="998"/>
                    <a:pt x="975" y="780"/>
                    <a:pt x="996" y="536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6" name="Freeform 47">
              <a:extLst>
                <a:ext uri="{FF2B5EF4-FFF2-40B4-BE49-F238E27FC236}">
                  <a16:creationId xmlns:a16="http://schemas.microsoft.com/office/drawing/2014/main" id="{0923FE37-49E8-484E-867D-B70BE6D75E1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4550" y="800100"/>
              <a:ext cx="103187" cy="109538"/>
            </a:xfrm>
            <a:custGeom>
              <a:avLst/>
              <a:gdLst>
                <a:gd name="T0" fmla="*/ 892 w 930"/>
                <a:gd name="T1" fmla="*/ 510 h 986"/>
                <a:gd name="T2" fmla="*/ 542 w 930"/>
                <a:gd name="T3" fmla="*/ 24 h 986"/>
                <a:gd name="T4" fmla="*/ 22 w 930"/>
                <a:gd name="T5" fmla="*/ 406 h 986"/>
                <a:gd name="T6" fmla="*/ 404 w 930"/>
                <a:gd name="T7" fmla="*/ 926 h 986"/>
                <a:gd name="T8" fmla="*/ 892 w 930"/>
                <a:gd name="T9" fmla="*/ 510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0" h="986">
                  <a:moveTo>
                    <a:pt x="892" y="510"/>
                  </a:moveTo>
                  <a:cubicBezTo>
                    <a:pt x="930" y="261"/>
                    <a:pt x="792" y="48"/>
                    <a:pt x="542" y="24"/>
                  </a:cubicBezTo>
                  <a:cubicBezTo>
                    <a:pt x="285" y="0"/>
                    <a:pt x="42" y="155"/>
                    <a:pt x="22" y="406"/>
                  </a:cubicBezTo>
                  <a:cubicBezTo>
                    <a:pt x="0" y="686"/>
                    <a:pt x="161" y="862"/>
                    <a:pt x="404" y="926"/>
                  </a:cubicBezTo>
                  <a:cubicBezTo>
                    <a:pt x="632" y="986"/>
                    <a:pt x="854" y="759"/>
                    <a:pt x="892" y="510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7" name="Freeform 48">
              <a:extLst>
                <a:ext uri="{FF2B5EF4-FFF2-40B4-BE49-F238E27FC236}">
                  <a16:creationId xmlns:a16="http://schemas.microsoft.com/office/drawing/2014/main" id="{A348C5F2-0538-42A9-9516-68ECCBC8A1E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73150" y="1085850"/>
              <a:ext cx="85725" cy="93663"/>
            </a:xfrm>
            <a:custGeom>
              <a:avLst/>
              <a:gdLst>
                <a:gd name="T0" fmla="*/ 754 w 786"/>
                <a:gd name="T1" fmla="*/ 492 h 850"/>
                <a:gd name="T2" fmla="*/ 467 w 786"/>
                <a:gd name="T3" fmla="*/ 67 h 850"/>
                <a:gd name="T4" fmla="*/ 13 w 786"/>
                <a:gd name="T5" fmla="*/ 393 h 850"/>
                <a:gd name="T6" fmla="*/ 300 w 786"/>
                <a:gd name="T7" fmla="*/ 817 h 850"/>
                <a:gd name="T8" fmla="*/ 754 w 786"/>
                <a:gd name="T9" fmla="*/ 492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6" h="850">
                  <a:moveTo>
                    <a:pt x="754" y="492"/>
                  </a:moveTo>
                  <a:cubicBezTo>
                    <a:pt x="786" y="280"/>
                    <a:pt x="671" y="133"/>
                    <a:pt x="467" y="67"/>
                  </a:cubicBezTo>
                  <a:cubicBezTo>
                    <a:pt x="256" y="0"/>
                    <a:pt x="27" y="144"/>
                    <a:pt x="13" y="393"/>
                  </a:cubicBezTo>
                  <a:cubicBezTo>
                    <a:pt x="0" y="607"/>
                    <a:pt x="88" y="785"/>
                    <a:pt x="300" y="817"/>
                  </a:cubicBezTo>
                  <a:cubicBezTo>
                    <a:pt x="512" y="850"/>
                    <a:pt x="722" y="704"/>
                    <a:pt x="754" y="492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8" name="Freeform 49">
              <a:extLst>
                <a:ext uri="{FF2B5EF4-FFF2-40B4-BE49-F238E27FC236}">
                  <a16:creationId xmlns:a16="http://schemas.microsoft.com/office/drawing/2014/main" id="{0983FF0B-1128-47FB-BA5C-3EDD436599B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39813" y="750888"/>
              <a:ext cx="131762" cy="125413"/>
            </a:xfrm>
            <a:custGeom>
              <a:avLst/>
              <a:gdLst>
                <a:gd name="T0" fmla="*/ 1157 w 1199"/>
                <a:gd name="T1" fmla="*/ 670 h 1133"/>
                <a:gd name="T2" fmla="*/ 693 w 1199"/>
                <a:gd name="T3" fmla="*/ 42 h 1133"/>
                <a:gd name="T4" fmla="*/ 88 w 1199"/>
                <a:gd name="T5" fmla="*/ 476 h 1133"/>
                <a:gd name="T6" fmla="*/ 517 w 1199"/>
                <a:gd name="T7" fmla="*/ 1091 h 1133"/>
                <a:gd name="T8" fmla="*/ 1157 w 1199"/>
                <a:gd name="T9" fmla="*/ 67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9" h="1133">
                  <a:moveTo>
                    <a:pt x="1157" y="670"/>
                  </a:moveTo>
                  <a:cubicBezTo>
                    <a:pt x="1199" y="390"/>
                    <a:pt x="972" y="85"/>
                    <a:pt x="693" y="42"/>
                  </a:cubicBezTo>
                  <a:cubicBezTo>
                    <a:pt x="413" y="0"/>
                    <a:pt x="179" y="213"/>
                    <a:pt x="88" y="476"/>
                  </a:cubicBezTo>
                  <a:cubicBezTo>
                    <a:pt x="0" y="730"/>
                    <a:pt x="296" y="1057"/>
                    <a:pt x="517" y="1091"/>
                  </a:cubicBezTo>
                  <a:cubicBezTo>
                    <a:pt x="796" y="1133"/>
                    <a:pt x="1114" y="949"/>
                    <a:pt x="1157" y="670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9" name="Freeform 50">
              <a:extLst>
                <a:ext uri="{FF2B5EF4-FFF2-40B4-BE49-F238E27FC236}">
                  <a16:creationId xmlns:a16="http://schemas.microsoft.com/office/drawing/2014/main" id="{BCA165FE-BEF7-4ED5-8FBF-3AF41936508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4225" y="882650"/>
              <a:ext cx="96837" cy="103188"/>
            </a:xfrm>
            <a:custGeom>
              <a:avLst/>
              <a:gdLst>
                <a:gd name="T0" fmla="*/ 843 w 878"/>
                <a:gd name="T1" fmla="*/ 540 h 928"/>
                <a:gd name="T2" fmla="*/ 490 w 878"/>
                <a:gd name="T3" fmla="*/ 60 h 928"/>
                <a:gd name="T4" fmla="*/ 10 w 878"/>
                <a:gd name="T5" fmla="*/ 413 h 928"/>
                <a:gd name="T6" fmla="*/ 363 w 878"/>
                <a:gd name="T7" fmla="*/ 893 h 928"/>
                <a:gd name="T8" fmla="*/ 843 w 878"/>
                <a:gd name="T9" fmla="*/ 540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928">
                  <a:moveTo>
                    <a:pt x="843" y="540"/>
                  </a:moveTo>
                  <a:cubicBezTo>
                    <a:pt x="878" y="310"/>
                    <a:pt x="717" y="113"/>
                    <a:pt x="490" y="60"/>
                  </a:cubicBezTo>
                  <a:cubicBezTo>
                    <a:pt x="238" y="0"/>
                    <a:pt x="20" y="152"/>
                    <a:pt x="10" y="413"/>
                  </a:cubicBezTo>
                  <a:cubicBezTo>
                    <a:pt x="0" y="646"/>
                    <a:pt x="133" y="858"/>
                    <a:pt x="363" y="893"/>
                  </a:cubicBezTo>
                  <a:cubicBezTo>
                    <a:pt x="593" y="928"/>
                    <a:pt x="808" y="770"/>
                    <a:pt x="843" y="540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0" name="Freeform 51">
              <a:extLst>
                <a:ext uri="{FF2B5EF4-FFF2-40B4-BE49-F238E27FC236}">
                  <a16:creationId xmlns:a16="http://schemas.microsoft.com/office/drawing/2014/main" id="{6047DB02-3449-4D22-BCB7-F405EEFF229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49325" y="817563"/>
              <a:ext cx="103187" cy="98425"/>
            </a:xfrm>
            <a:custGeom>
              <a:avLst/>
              <a:gdLst>
                <a:gd name="T0" fmla="*/ 370 w 939"/>
                <a:gd name="T1" fmla="*/ 853 h 896"/>
                <a:gd name="T2" fmla="*/ 872 w 939"/>
                <a:gd name="T3" fmla="*/ 509 h 896"/>
                <a:gd name="T4" fmla="*/ 535 w 939"/>
                <a:gd name="T5" fmla="*/ 17 h 896"/>
                <a:gd name="T6" fmla="*/ 43 w 939"/>
                <a:gd name="T7" fmla="*/ 354 h 896"/>
                <a:gd name="T8" fmla="*/ 370 w 939"/>
                <a:gd name="T9" fmla="*/ 853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9" h="896">
                  <a:moveTo>
                    <a:pt x="370" y="853"/>
                  </a:moveTo>
                  <a:cubicBezTo>
                    <a:pt x="599" y="896"/>
                    <a:pt x="811" y="733"/>
                    <a:pt x="872" y="509"/>
                  </a:cubicBezTo>
                  <a:cubicBezTo>
                    <a:pt x="939" y="259"/>
                    <a:pt x="795" y="36"/>
                    <a:pt x="535" y="17"/>
                  </a:cubicBezTo>
                  <a:cubicBezTo>
                    <a:pt x="302" y="0"/>
                    <a:pt x="85" y="125"/>
                    <a:pt x="43" y="354"/>
                  </a:cubicBezTo>
                  <a:cubicBezTo>
                    <a:pt x="0" y="583"/>
                    <a:pt x="141" y="810"/>
                    <a:pt x="370" y="853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1" name="Freeform 52">
              <a:extLst>
                <a:ext uri="{FF2B5EF4-FFF2-40B4-BE49-F238E27FC236}">
                  <a16:creationId xmlns:a16="http://schemas.microsoft.com/office/drawing/2014/main" id="{CF66F9E6-8C02-46B7-AD00-7B09630B94B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90575" y="990600"/>
              <a:ext cx="104775" cy="106363"/>
            </a:xfrm>
            <a:custGeom>
              <a:avLst/>
              <a:gdLst>
                <a:gd name="T0" fmla="*/ 912 w 962"/>
                <a:gd name="T1" fmla="*/ 541 h 954"/>
                <a:gd name="T2" fmla="*/ 536 w 962"/>
                <a:gd name="T3" fmla="*/ 30 h 954"/>
                <a:gd name="T4" fmla="*/ 25 w 962"/>
                <a:gd name="T5" fmla="*/ 406 h 954"/>
                <a:gd name="T6" fmla="*/ 401 w 962"/>
                <a:gd name="T7" fmla="*/ 917 h 954"/>
                <a:gd name="T8" fmla="*/ 912 w 962"/>
                <a:gd name="T9" fmla="*/ 541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2" h="954">
                  <a:moveTo>
                    <a:pt x="912" y="541"/>
                  </a:moveTo>
                  <a:cubicBezTo>
                    <a:pt x="962" y="298"/>
                    <a:pt x="782" y="60"/>
                    <a:pt x="536" y="30"/>
                  </a:cubicBezTo>
                  <a:cubicBezTo>
                    <a:pt x="292" y="0"/>
                    <a:pt x="51" y="160"/>
                    <a:pt x="25" y="406"/>
                  </a:cubicBezTo>
                  <a:cubicBezTo>
                    <a:pt x="0" y="649"/>
                    <a:pt x="156" y="880"/>
                    <a:pt x="401" y="917"/>
                  </a:cubicBezTo>
                  <a:cubicBezTo>
                    <a:pt x="646" y="954"/>
                    <a:pt x="863" y="784"/>
                    <a:pt x="912" y="54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2" name="Freeform 53">
              <a:extLst>
                <a:ext uri="{FF2B5EF4-FFF2-40B4-BE49-F238E27FC236}">
                  <a16:creationId xmlns:a16="http://schemas.microsoft.com/office/drawing/2014/main" id="{BEA89699-388A-4FD5-9CED-98E4FB644B0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74725" y="1125538"/>
              <a:ext cx="100012" cy="101600"/>
            </a:xfrm>
            <a:custGeom>
              <a:avLst/>
              <a:gdLst>
                <a:gd name="T0" fmla="*/ 860 w 911"/>
                <a:gd name="T1" fmla="*/ 519 h 915"/>
                <a:gd name="T2" fmla="*/ 481 w 911"/>
                <a:gd name="T3" fmla="*/ 35 h 915"/>
                <a:gd name="T4" fmla="*/ 34 w 911"/>
                <a:gd name="T5" fmla="*/ 382 h 915"/>
                <a:gd name="T6" fmla="*/ 376 w 911"/>
                <a:gd name="T7" fmla="*/ 880 h 915"/>
                <a:gd name="T8" fmla="*/ 860 w 911"/>
                <a:gd name="T9" fmla="*/ 519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1" h="915">
                  <a:moveTo>
                    <a:pt x="860" y="519"/>
                  </a:moveTo>
                  <a:cubicBezTo>
                    <a:pt x="911" y="295"/>
                    <a:pt x="709" y="70"/>
                    <a:pt x="481" y="35"/>
                  </a:cubicBezTo>
                  <a:cubicBezTo>
                    <a:pt x="253" y="0"/>
                    <a:pt x="69" y="154"/>
                    <a:pt x="34" y="382"/>
                  </a:cubicBezTo>
                  <a:cubicBezTo>
                    <a:pt x="0" y="610"/>
                    <a:pt x="148" y="846"/>
                    <a:pt x="376" y="880"/>
                  </a:cubicBezTo>
                  <a:cubicBezTo>
                    <a:pt x="604" y="915"/>
                    <a:pt x="809" y="744"/>
                    <a:pt x="860" y="519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3" name="Freeform 54">
              <a:extLst>
                <a:ext uri="{FF2B5EF4-FFF2-40B4-BE49-F238E27FC236}">
                  <a16:creationId xmlns:a16="http://schemas.microsoft.com/office/drawing/2014/main" id="{A3FA6F7A-70E4-4014-8631-F6B452CCFC7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46125" y="757238"/>
              <a:ext cx="96837" cy="103188"/>
            </a:xfrm>
            <a:custGeom>
              <a:avLst/>
              <a:gdLst>
                <a:gd name="T0" fmla="*/ 885 w 890"/>
                <a:gd name="T1" fmla="*/ 518 h 931"/>
                <a:gd name="T2" fmla="*/ 525 w 890"/>
                <a:gd name="T3" fmla="*/ 36 h 931"/>
                <a:gd name="T4" fmla="*/ 35 w 890"/>
                <a:gd name="T5" fmla="*/ 396 h 931"/>
                <a:gd name="T6" fmla="*/ 441 w 890"/>
                <a:gd name="T7" fmla="*/ 919 h 931"/>
                <a:gd name="T8" fmla="*/ 885 w 890"/>
                <a:gd name="T9" fmla="*/ 518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0" h="931">
                  <a:moveTo>
                    <a:pt x="885" y="518"/>
                  </a:moveTo>
                  <a:cubicBezTo>
                    <a:pt x="879" y="281"/>
                    <a:pt x="759" y="72"/>
                    <a:pt x="525" y="36"/>
                  </a:cubicBezTo>
                  <a:cubicBezTo>
                    <a:pt x="290" y="0"/>
                    <a:pt x="71" y="161"/>
                    <a:pt x="35" y="396"/>
                  </a:cubicBezTo>
                  <a:cubicBezTo>
                    <a:pt x="0" y="630"/>
                    <a:pt x="197" y="907"/>
                    <a:pt x="441" y="919"/>
                  </a:cubicBezTo>
                  <a:cubicBezTo>
                    <a:pt x="678" y="931"/>
                    <a:pt x="890" y="737"/>
                    <a:pt x="885" y="518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4" name="Freeform 55">
              <a:extLst>
                <a:ext uri="{FF2B5EF4-FFF2-40B4-BE49-F238E27FC236}">
                  <a16:creationId xmlns:a16="http://schemas.microsoft.com/office/drawing/2014/main" id="{FC8B6963-3953-4DDC-BDBC-F30A74AFB77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31850" y="695325"/>
              <a:ext cx="93662" cy="98425"/>
            </a:xfrm>
            <a:custGeom>
              <a:avLst/>
              <a:gdLst>
                <a:gd name="T0" fmla="*/ 846 w 851"/>
                <a:gd name="T1" fmla="*/ 489 h 897"/>
                <a:gd name="T2" fmla="*/ 525 w 851"/>
                <a:gd name="T3" fmla="*/ 36 h 897"/>
                <a:gd name="T4" fmla="*/ 36 w 851"/>
                <a:gd name="T5" fmla="*/ 395 h 897"/>
                <a:gd name="T6" fmla="*/ 395 w 851"/>
                <a:gd name="T7" fmla="*/ 885 h 897"/>
                <a:gd name="T8" fmla="*/ 846 w 851"/>
                <a:gd name="T9" fmla="*/ 489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897">
                  <a:moveTo>
                    <a:pt x="846" y="489"/>
                  </a:moveTo>
                  <a:cubicBezTo>
                    <a:pt x="840" y="252"/>
                    <a:pt x="759" y="71"/>
                    <a:pt x="525" y="36"/>
                  </a:cubicBezTo>
                  <a:cubicBezTo>
                    <a:pt x="290" y="0"/>
                    <a:pt x="71" y="161"/>
                    <a:pt x="36" y="395"/>
                  </a:cubicBezTo>
                  <a:cubicBezTo>
                    <a:pt x="0" y="630"/>
                    <a:pt x="151" y="872"/>
                    <a:pt x="395" y="885"/>
                  </a:cubicBezTo>
                  <a:cubicBezTo>
                    <a:pt x="632" y="897"/>
                    <a:pt x="851" y="708"/>
                    <a:pt x="846" y="489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5" name="Freeform 56">
              <a:extLst>
                <a:ext uri="{FF2B5EF4-FFF2-40B4-BE49-F238E27FC236}">
                  <a16:creationId xmlns:a16="http://schemas.microsoft.com/office/drawing/2014/main" id="{A354CEFC-FB26-46D9-A6DB-DCDAF46C9AA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03263" y="1052513"/>
              <a:ext cx="96837" cy="92075"/>
            </a:xfrm>
            <a:custGeom>
              <a:avLst/>
              <a:gdLst>
                <a:gd name="T0" fmla="*/ 816 w 867"/>
                <a:gd name="T1" fmla="*/ 462 h 821"/>
                <a:gd name="T2" fmla="*/ 480 w 867"/>
                <a:gd name="T3" fmla="*/ 5 h 821"/>
                <a:gd name="T4" fmla="*/ 34 w 867"/>
                <a:gd name="T5" fmla="*/ 330 h 821"/>
                <a:gd name="T6" fmla="*/ 370 w 867"/>
                <a:gd name="T7" fmla="*/ 787 h 821"/>
                <a:gd name="T8" fmla="*/ 816 w 867"/>
                <a:gd name="T9" fmla="*/ 462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7" h="821">
                  <a:moveTo>
                    <a:pt x="816" y="462"/>
                  </a:moveTo>
                  <a:cubicBezTo>
                    <a:pt x="867" y="214"/>
                    <a:pt x="695" y="0"/>
                    <a:pt x="480" y="5"/>
                  </a:cubicBezTo>
                  <a:cubicBezTo>
                    <a:pt x="258" y="9"/>
                    <a:pt x="67" y="111"/>
                    <a:pt x="34" y="330"/>
                  </a:cubicBezTo>
                  <a:cubicBezTo>
                    <a:pt x="0" y="549"/>
                    <a:pt x="151" y="754"/>
                    <a:pt x="370" y="787"/>
                  </a:cubicBezTo>
                  <a:cubicBezTo>
                    <a:pt x="590" y="821"/>
                    <a:pt x="772" y="679"/>
                    <a:pt x="816" y="462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6" name="Freeform 57">
              <a:extLst>
                <a:ext uri="{FF2B5EF4-FFF2-40B4-BE49-F238E27FC236}">
                  <a16:creationId xmlns:a16="http://schemas.microsoft.com/office/drawing/2014/main" id="{365B8FC4-41CF-4A1E-A1FD-AC920A2DF6E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98550" y="971550"/>
              <a:ext cx="112712" cy="114300"/>
            </a:xfrm>
            <a:custGeom>
              <a:avLst/>
              <a:gdLst>
                <a:gd name="T0" fmla="*/ 991 w 1031"/>
                <a:gd name="T1" fmla="*/ 623 h 1038"/>
                <a:gd name="T2" fmla="*/ 591 w 1031"/>
                <a:gd name="T3" fmla="*/ 78 h 1038"/>
                <a:gd name="T4" fmla="*/ 47 w 1031"/>
                <a:gd name="T5" fmla="*/ 479 h 1038"/>
                <a:gd name="T6" fmla="*/ 447 w 1031"/>
                <a:gd name="T7" fmla="*/ 1023 h 1038"/>
                <a:gd name="T8" fmla="*/ 991 w 1031"/>
                <a:gd name="T9" fmla="*/ 623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1038">
                  <a:moveTo>
                    <a:pt x="991" y="623"/>
                  </a:moveTo>
                  <a:cubicBezTo>
                    <a:pt x="1031" y="362"/>
                    <a:pt x="844" y="154"/>
                    <a:pt x="591" y="78"/>
                  </a:cubicBezTo>
                  <a:cubicBezTo>
                    <a:pt x="329" y="0"/>
                    <a:pt x="97" y="203"/>
                    <a:pt x="47" y="479"/>
                  </a:cubicBezTo>
                  <a:cubicBezTo>
                    <a:pt x="0" y="738"/>
                    <a:pt x="138" y="1005"/>
                    <a:pt x="447" y="1023"/>
                  </a:cubicBezTo>
                  <a:cubicBezTo>
                    <a:pt x="710" y="1038"/>
                    <a:pt x="951" y="883"/>
                    <a:pt x="991" y="623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7" name="Freeform 58">
              <a:extLst>
                <a:ext uri="{FF2B5EF4-FFF2-40B4-BE49-F238E27FC236}">
                  <a16:creationId xmlns:a16="http://schemas.microsoft.com/office/drawing/2014/main" id="{46E9F71F-5021-4468-8352-2167C25CDB3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1063" y="1155700"/>
              <a:ext cx="90487" cy="84138"/>
            </a:xfrm>
            <a:custGeom>
              <a:avLst/>
              <a:gdLst>
                <a:gd name="T0" fmla="*/ 797 w 829"/>
                <a:gd name="T1" fmla="*/ 436 h 757"/>
                <a:gd name="T2" fmla="*/ 480 w 829"/>
                <a:gd name="T3" fmla="*/ 5 h 757"/>
                <a:gd name="T4" fmla="*/ 49 w 829"/>
                <a:gd name="T5" fmla="*/ 322 h 757"/>
                <a:gd name="T6" fmla="*/ 366 w 829"/>
                <a:gd name="T7" fmla="*/ 753 h 757"/>
                <a:gd name="T8" fmla="*/ 797 w 829"/>
                <a:gd name="T9" fmla="*/ 436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9" h="757">
                  <a:moveTo>
                    <a:pt x="797" y="436"/>
                  </a:moveTo>
                  <a:cubicBezTo>
                    <a:pt x="829" y="229"/>
                    <a:pt x="689" y="10"/>
                    <a:pt x="480" y="5"/>
                  </a:cubicBezTo>
                  <a:cubicBezTo>
                    <a:pt x="265" y="0"/>
                    <a:pt x="102" y="102"/>
                    <a:pt x="49" y="322"/>
                  </a:cubicBezTo>
                  <a:cubicBezTo>
                    <a:pt x="0" y="525"/>
                    <a:pt x="157" y="749"/>
                    <a:pt x="366" y="753"/>
                  </a:cubicBezTo>
                  <a:cubicBezTo>
                    <a:pt x="568" y="757"/>
                    <a:pt x="766" y="643"/>
                    <a:pt x="797" y="436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8" name="Freeform 59">
              <a:extLst>
                <a:ext uri="{FF2B5EF4-FFF2-40B4-BE49-F238E27FC236}">
                  <a16:creationId xmlns:a16="http://schemas.microsoft.com/office/drawing/2014/main" id="{F13D7EED-9402-4F54-B0D8-6F3E3BC9E86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76276" y="942975"/>
              <a:ext cx="120650" cy="106363"/>
            </a:xfrm>
            <a:custGeom>
              <a:avLst/>
              <a:gdLst>
                <a:gd name="T0" fmla="*/ 76 w 1091"/>
                <a:gd name="T1" fmla="*/ 585 h 974"/>
                <a:gd name="T2" fmla="*/ 560 w 1091"/>
                <a:gd name="T3" fmla="*/ 925 h 974"/>
                <a:gd name="T4" fmla="*/ 995 w 1091"/>
                <a:gd name="T5" fmla="*/ 350 h 974"/>
                <a:gd name="T6" fmla="*/ 379 w 1091"/>
                <a:gd name="T7" fmla="*/ 50 h 974"/>
                <a:gd name="T8" fmla="*/ 76 w 1091"/>
                <a:gd name="T9" fmla="*/ 585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1" h="974">
                  <a:moveTo>
                    <a:pt x="76" y="585"/>
                  </a:moveTo>
                  <a:cubicBezTo>
                    <a:pt x="159" y="841"/>
                    <a:pt x="318" y="974"/>
                    <a:pt x="560" y="925"/>
                  </a:cubicBezTo>
                  <a:cubicBezTo>
                    <a:pt x="801" y="875"/>
                    <a:pt x="1091" y="596"/>
                    <a:pt x="995" y="350"/>
                  </a:cubicBezTo>
                  <a:cubicBezTo>
                    <a:pt x="905" y="121"/>
                    <a:pt x="621" y="0"/>
                    <a:pt x="379" y="50"/>
                  </a:cubicBezTo>
                  <a:cubicBezTo>
                    <a:pt x="138" y="100"/>
                    <a:pt x="0" y="350"/>
                    <a:pt x="76" y="585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9" name="Freeform 60">
              <a:extLst>
                <a:ext uri="{FF2B5EF4-FFF2-40B4-BE49-F238E27FC236}">
                  <a16:creationId xmlns:a16="http://schemas.microsoft.com/office/drawing/2014/main" id="{260D8F69-49C6-44BA-BAC4-2CC12E66594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28688" y="685800"/>
              <a:ext cx="130175" cy="125413"/>
            </a:xfrm>
            <a:custGeom>
              <a:avLst/>
              <a:gdLst>
                <a:gd name="T0" fmla="*/ 1131 w 1176"/>
                <a:gd name="T1" fmla="*/ 662 h 1130"/>
                <a:gd name="T2" fmla="*/ 678 w 1176"/>
                <a:gd name="T3" fmla="*/ 45 h 1130"/>
                <a:gd name="T4" fmla="*/ 61 w 1176"/>
                <a:gd name="T5" fmla="*/ 499 h 1130"/>
                <a:gd name="T6" fmla="*/ 507 w 1176"/>
                <a:gd name="T7" fmla="*/ 1085 h 1130"/>
                <a:gd name="T8" fmla="*/ 1131 w 1176"/>
                <a:gd name="T9" fmla="*/ 662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6" h="1130">
                  <a:moveTo>
                    <a:pt x="1131" y="662"/>
                  </a:moveTo>
                  <a:cubicBezTo>
                    <a:pt x="1176" y="366"/>
                    <a:pt x="973" y="90"/>
                    <a:pt x="678" y="45"/>
                  </a:cubicBezTo>
                  <a:cubicBezTo>
                    <a:pt x="382" y="0"/>
                    <a:pt x="124" y="207"/>
                    <a:pt x="61" y="499"/>
                  </a:cubicBezTo>
                  <a:cubicBezTo>
                    <a:pt x="0" y="785"/>
                    <a:pt x="212" y="1040"/>
                    <a:pt x="507" y="1085"/>
                  </a:cubicBezTo>
                  <a:cubicBezTo>
                    <a:pt x="803" y="1130"/>
                    <a:pt x="1086" y="957"/>
                    <a:pt x="1131" y="662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30" name="Freeform 61">
              <a:extLst>
                <a:ext uri="{FF2B5EF4-FFF2-40B4-BE49-F238E27FC236}">
                  <a16:creationId xmlns:a16="http://schemas.microsoft.com/office/drawing/2014/main" id="{3DE60016-9D92-459A-AF9E-D746F0489BF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31888" y="860425"/>
              <a:ext cx="107950" cy="112713"/>
            </a:xfrm>
            <a:custGeom>
              <a:avLst/>
              <a:gdLst>
                <a:gd name="T0" fmla="*/ 14 w 968"/>
                <a:gd name="T1" fmla="*/ 495 h 1028"/>
                <a:gd name="T2" fmla="*/ 392 w 968"/>
                <a:gd name="T3" fmla="*/ 974 h 1028"/>
                <a:gd name="T4" fmla="*/ 928 w 968"/>
                <a:gd name="T5" fmla="*/ 597 h 1028"/>
                <a:gd name="T6" fmla="*/ 519 w 968"/>
                <a:gd name="T7" fmla="*/ 6 h 1028"/>
                <a:gd name="T8" fmla="*/ 14 w 968"/>
                <a:gd name="T9" fmla="*/ 495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8" h="1028">
                  <a:moveTo>
                    <a:pt x="14" y="495"/>
                  </a:moveTo>
                  <a:cubicBezTo>
                    <a:pt x="26" y="732"/>
                    <a:pt x="119" y="917"/>
                    <a:pt x="392" y="974"/>
                  </a:cubicBezTo>
                  <a:cubicBezTo>
                    <a:pt x="655" y="1028"/>
                    <a:pt x="887" y="862"/>
                    <a:pt x="928" y="597"/>
                  </a:cubicBezTo>
                  <a:cubicBezTo>
                    <a:pt x="968" y="333"/>
                    <a:pt x="795" y="0"/>
                    <a:pt x="519" y="6"/>
                  </a:cubicBezTo>
                  <a:cubicBezTo>
                    <a:pt x="252" y="11"/>
                    <a:pt x="0" y="228"/>
                    <a:pt x="14" y="495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31" name="Freeform 62">
              <a:extLst>
                <a:ext uri="{FF2B5EF4-FFF2-40B4-BE49-F238E27FC236}">
                  <a16:creationId xmlns:a16="http://schemas.microsoft.com/office/drawing/2014/main" id="{56C2D36B-2A55-41B6-825F-48F6F543F07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82625" y="836613"/>
              <a:ext cx="101600" cy="101600"/>
            </a:xfrm>
            <a:custGeom>
              <a:avLst/>
              <a:gdLst>
                <a:gd name="T0" fmla="*/ 884 w 919"/>
                <a:gd name="T1" fmla="*/ 566 h 918"/>
                <a:gd name="T2" fmla="*/ 524 w 919"/>
                <a:gd name="T3" fmla="*/ 77 h 918"/>
                <a:gd name="T4" fmla="*/ 36 w 919"/>
                <a:gd name="T5" fmla="*/ 437 h 918"/>
                <a:gd name="T6" fmla="*/ 399 w 919"/>
                <a:gd name="T7" fmla="*/ 889 h 918"/>
                <a:gd name="T8" fmla="*/ 884 w 919"/>
                <a:gd name="T9" fmla="*/ 566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9" h="918">
                  <a:moveTo>
                    <a:pt x="884" y="566"/>
                  </a:moveTo>
                  <a:cubicBezTo>
                    <a:pt x="919" y="332"/>
                    <a:pt x="760" y="157"/>
                    <a:pt x="524" y="77"/>
                  </a:cubicBezTo>
                  <a:cubicBezTo>
                    <a:pt x="296" y="0"/>
                    <a:pt x="71" y="203"/>
                    <a:pt x="36" y="437"/>
                  </a:cubicBezTo>
                  <a:cubicBezTo>
                    <a:pt x="0" y="671"/>
                    <a:pt x="163" y="864"/>
                    <a:pt x="399" y="889"/>
                  </a:cubicBezTo>
                  <a:cubicBezTo>
                    <a:pt x="678" y="918"/>
                    <a:pt x="848" y="800"/>
                    <a:pt x="884" y="566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0D4B4687-1CC0-4629-9965-D9EE99A05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261" y="2178531"/>
            <a:ext cx="10385609" cy="2387600"/>
          </a:xfrm>
        </p:spPr>
        <p:txBody>
          <a:bodyPr anchor="b"/>
          <a:lstStyle>
            <a:lvl1pPr algn="ctr">
              <a:defRPr sz="8000">
                <a:solidFill>
                  <a:srgbClr val="50001D"/>
                </a:solidFill>
                <a:latin typeface="Gotham Bold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DECF42B-EC22-44F9-8083-35A912E0C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84955" y="5231219"/>
            <a:ext cx="6023603" cy="636181"/>
          </a:xfrm>
        </p:spPr>
        <p:txBody>
          <a:bodyPr anchor="b" anchorCtr="0"/>
          <a:lstStyle>
            <a:lvl1pPr marL="0" indent="0" algn="ctr">
              <a:buNone/>
              <a:defRPr sz="2500">
                <a:solidFill>
                  <a:srgbClr val="50001D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 dirty="0"/>
              <a:t>Etunimi Sukunimi, titteli</a:t>
            </a:r>
            <a:endParaRPr lang="sv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E44859-4C87-48EC-A96C-D487B87322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73053" y="5862763"/>
            <a:ext cx="4448547" cy="485148"/>
          </a:xfrm>
        </p:spPr>
        <p:txBody>
          <a:bodyPr anchor="t" anchorCtr="0"/>
          <a:lstStyle>
            <a:lvl1pPr algn="ctr">
              <a:defRPr sz="2500">
                <a:solidFill>
                  <a:srgbClr val="50001D"/>
                </a:solidFill>
              </a:defRPr>
            </a:lvl1pPr>
          </a:lstStyle>
          <a:p>
            <a:fld id="{1E2C84FF-8146-4B9C-91E0-6C1AAE71E716}" type="datetime1">
              <a:rPr lang="sv-FI" smtClean="0"/>
              <a:t>20-05-2024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096193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A2627868-2C40-4D5B-9518-443ACB532A5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322181" y="0"/>
            <a:ext cx="686981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52D108F-684C-405A-B012-C1C8C4280CCF}"/>
              </a:ext>
            </a:extLst>
          </p:cNvPr>
          <p:cNvSpPr/>
          <p:nvPr userDrawn="1"/>
        </p:nvSpPr>
        <p:spPr>
          <a:xfrm>
            <a:off x="0" y="1"/>
            <a:ext cx="5322181" cy="6857140"/>
          </a:xfrm>
          <a:prstGeom prst="rect">
            <a:avLst/>
          </a:prstGeom>
          <a:solidFill>
            <a:srgbClr val="FAA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sz="180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5C473B-88E5-4D08-A571-58795155A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6" y="673397"/>
            <a:ext cx="4332269" cy="9781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18B06A-70C7-46A2-9062-2FE3686AE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6" y="1694121"/>
            <a:ext cx="4332269" cy="4482843"/>
          </a:xfrm>
        </p:spPr>
        <p:txBody>
          <a:bodyPr/>
          <a:lstStyle>
            <a:lvl1pPr marL="269868" indent="-269868">
              <a:spcBef>
                <a:spcPts val="600"/>
              </a:spcBef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2030-AFFB-4FE2-A16B-40CD8764EFB6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12B1029E-1260-41E2-A22B-ED1CCB898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8" y="6399882"/>
            <a:ext cx="943861" cy="15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11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322181" y="0"/>
            <a:ext cx="686981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52D108F-684C-405A-B012-C1C8C4280CCF}"/>
              </a:ext>
            </a:extLst>
          </p:cNvPr>
          <p:cNvSpPr/>
          <p:nvPr userDrawn="1"/>
        </p:nvSpPr>
        <p:spPr>
          <a:xfrm>
            <a:off x="0" y="1"/>
            <a:ext cx="5322181" cy="6857140"/>
          </a:xfrm>
          <a:prstGeom prst="rect">
            <a:avLst/>
          </a:prstGeom>
          <a:solidFill>
            <a:srgbClr val="6D0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sz="180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5C473B-88E5-4D08-A571-58795155A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6" y="673397"/>
            <a:ext cx="4332269" cy="9781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18B06A-70C7-46A2-9062-2FE3686AE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6" y="1694121"/>
            <a:ext cx="4332269" cy="4482843"/>
          </a:xfrm>
        </p:spPr>
        <p:txBody>
          <a:bodyPr/>
          <a:lstStyle>
            <a:lvl1pPr marL="269868" indent="-269868">
              <a:spcBef>
                <a:spcPts val="600"/>
              </a:spcBef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36D-79F9-4AA5-95D0-748FF7EED0E1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90456D0-42A5-4E43-AD94-36787984DE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8" y="6400521"/>
            <a:ext cx="943861" cy="15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0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54712" y="0"/>
            <a:ext cx="533728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0" y="1"/>
            <a:ext cx="6854709" cy="6857140"/>
          </a:xfrm>
          <a:prstGeom prst="rect">
            <a:avLst/>
          </a:prstGeom>
          <a:solidFill>
            <a:srgbClr val="F9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sz="180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2704-66DD-492B-B95E-6B8C9CF45CCF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12B1029E-1260-41E2-A22B-ED1CCB898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8" y="6399882"/>
            <a:ext cx="943861" cy="158804"/>
          </a:xfrm>
          <a:prstGeom prst="rect">
            <a:avLst/>
          </a:prstGeom>
        </p:spPr>
      </p:pic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1280C78-3380-42CD-859C-CC33B45CF2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1040" y="835459"/>
            <a:ext cx="5686425" cy="5341504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6000">
                <a:latin typeface="+mj-lt"/>
              </a:defRPr>
            </a:lvl1pPr>
            <a:lvl2pPr marL="0" indent="0">
              <a:buNone/>
              <a:defRPr>
                <a:latin typeface="+mn-lt"/>
              </a:defRPr>
            </a:lvl2pPr>
            <a:lvl3pPr marL="715945" indent="0">
              <a:buNone/>
              <a:defRPr>
                <a:latin typeface="+mj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3334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54712" y="0"/>
            <a:ext cx="533728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0" y="1"/>
            <a:ext cx="6854709" cy="6857140"/>
          </a:xfrm>
          <a:prstGeom prst="rect">
            <a:avLst/>
          </a:prstGeom>
          <a:solidFill>
            <a:srgbClr val="DAC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sz="180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2704-66DD-492B-B95E-6B8C9CF45CCF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12B1029E-1260-41E2-A22B-ED1CCB898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8" y="6399882"/>
            <a:ext cx="943861" cy="158804"/>
          </a:xfrm>
          <a:prstGeom prst="rect">
            <a:avLst/>
          </a:prstGeom>
        </p:spPr>
      </p:pic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1280C78-3380-42CD-859C-CC33B45CF2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1040" y="835459"/>
            <a:ext cx="5686425" cy="5341504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6000">
                <a:latin typeface="+mj-lt"/>
              </a:defRPr>
            </a:lvl1pPr>
            <a:lvl2pPr marL="0" indent="0">
              <a:buNone/>
              <a:defRPr>
                <a:latin typeface="+mn-lt"/>
              </a:defRPr>
            </a:lvl2pPr>
            <a:lvl3pPr marL="715945" indent="0">
              <a:buNone/>
              <a:defRPr>
                <a:latin typeface="+mj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96234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j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54712" y="0"/>
            <a:ext cx="533728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0" y="1"/>
            <a:ext cx="6854709" cy="6857140"/>
          </a:xfrm>
          <a:prstGeom prst="rect">
            <a:avLst/>
          </a:prstGeom>
          <a:solidFill>
            <a:srgbClr val="C5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sz="180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2704-66DD-492B-B95E-6B8C9CF45CCF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12B1029E-1260-41E2-A22B-ED1CCB898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8" y="6399882"/>
            <a:ext cx="943861" cy="158804"/>
          </a:xfrm>
          <a:prstGeom prst="rect">
            <a:avLst/>
          </a:prstGeom>
        </p:spPr>
      </p:pic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1280C78-3380-42CD-859C-CC33B45CF2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1040" y="835459"/>
            <a:ext cx="5686425" cy="5341504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6000">
                <a:latin typeface="+mj-lt"/>
              </a:defRPr>
            </a:lvl1pPr>
            <a:lvl2pPr marL="0" indent="0">
              <a:buNone/>
              <a:defRPr>
                <a:latin typeface="+mn-lt"/>
              </a:defRPr>
            </a:lvl2pPr>
            <a:lvl3pPr marL="715945" indent="0">
              <a:buNone/>
              <a:defRPr>
                <a:latin typeface="+mj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56753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ja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54712" y="0"/>
            <a:ext cx="533728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0" y="1"/>
            <a:ext cx="6854709" cy="6857140"/>
          </a:xfrm>
          <a:prstGeom prst="rect">
            <a:avLst/>
          </a:prstGeom>
          <a:solidFill>
            <a:srgbClr val="FAA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sz="180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2704-66DD-492B-B95E-6B8C9CF45CCF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12B1029E-1260-41E2-A22B-ED1CCB898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8" y="6399882"/>
            <a:ext cx="943861" cy="158804"/>
          </a:xfrm>
          <a:prstGeom prst="rect">
            <a:avLst/>
          </a:prstGeom>
        </p:spPr>
      </p:pic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1280C78-3380-42CD-859C-CC33B45CF2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1040" y="835459"/>
            <a:ext cx="5686425" cy="5341504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6000">
                <a:latin typeface="+mj-lt"/>
              </a:defRPr>
            </a:lvl1pPr>
            <a:lvl2pPr marL="0" indent="0">
              <a:buNone/>
              <a:defRPr>
                <a:latin typeface="+mn-lt"/>
              </a:defRPr>
            </a:lvl2pPr>
            <a:lvl3pPr marL="715945" indent="0">
              <a:buNone/>
              <a:defRPr>
                <a:latin typeface="+mj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46494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ja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54712" y="0"/>
            <a:ext cx="533728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0" y="1"/>
            <a:ext cx="6854709" cy="6857140"/>
          </a:xfrm>
          <a:prstGeom prst="rect">
            <a:avLst/>
          </a:prstGeom>
          <a:solidFill>
            <a:srgbClr val="6D0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sz="180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2704-66DD-492B-B95E-6B8C9CF45CCF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1280C78-3380-42CD-859C-CC33B45CF2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1040" y="835459"/>
            <a:ext cx="5686425" cy="5341504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6000">
                <a:solidFill>
                  <a:srgbClr val="FFFFFF"/>
                </a:solidFill>
                <a:latin typeface="+mj-lt"/>
              </a:defRPr>
            </a:lvl1pPr>
            <a:lvl2pPr marL="0" indent="0">
              <a:buNone/>
              <a:defRPr>
                <a:solidFill>
                  <a:srgbClr val="FFFFFF"/>
                </a:solidFill>
                <a:latin typeface="+mn-lt"/>
              </a:defRPr>
            </a:lvl2pPr>
            <a:lvl3pPr marL="715945" indent="0">
              <a:buNone/>
              <a:defRPr>
                <a:solidFill>
                  <a:srgbClr val="FFFFFF"/>
                </a:solidFill>
                <a:latin typeface="+mj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DF4F265-6963-425C-893C-9BF692A27C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8" y="6400521"/>
            <a:ext cx="943861" cy="15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02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vas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85470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6854709" y="1"/>
            <a:ext cx="5337291" cy="6857140"/>
          </a:xfrm>
          <a:prstGeom prst="rect">
            <a:avLst/>
          </a:prstGeom>
          <a:solidFill>
            <a:srgbClr val="F9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sz="180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2704-66DD-492B-B95E-6B8C9CF45CCF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16B0F7BE-BD07-4664-A150-371306D8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014" y="673397"/>
            <a:ext cx="4332269" cy="9781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E5CADAB-CB7A-490C-8751-46688D624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014" y="1694121"/>
            <a:ext cx="4332269" cy="4482843"/>
          </a:xfrm>
        </p:spPr>
        <p:txBody>
          <a:bodyPr/>
          <a:lstStyle>
            <a:lvl1pPr marL="269868" indent="-269868">
              <a:spcBef>
                <a:spcPts val="600"/>
              </a:spcBef>
              <a:defRPr sz="2000"/>
            </a:lvl1pPr>
            <a:lvl2pPr marL="539737" indent="-269868">
              <a:defRPr sz="1500"/>
            </a:lvl2pPr>
            <a:lvl3pPr marL="809605" indent="-269868">
              <a:defRPr sz="1500"/>
            </a:lvl3pPr>
            <a:lvl4pPr marL="1079473" indent="-269868">
              <a:defRPr sz="1500"/>
            </a:lvl4pPr>
            <a:lvl5pPr marL="1341405" indent="-261932"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989099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vas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85470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6854709" y="1"/>
            <a:ext cx="5337291" cy="6857140"/>
          </a:xfrm>
          <a:prstGeom prst="rect">
            <a:avLst/>
          </a:prstGeom>
          <a:solidFill>
            <a:srgbClr val="DAC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sz="180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2704-66DD-492B-B95E-6B8C9CF45CCF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16B0F7BE-BD07-4664-A150-371306D8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014" y="673397"/>
            <a:ext cx="4332269" cy="9781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59A44FF0-6562-4918-B1DE-16309C567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014" y="1694121"/>
            <a:ext cx="4332269" cy="4482843"/>
          </a:xfrm>
        </p:spPr>
        <p:txBody>
          <a:bodyPr/>
          <a:lstStyle>
            <a:lvl1pPr marL="269868" indent="-269868">
              <a:spcBef>
                <a:spcPts val="600"/>
              </a:spcBef>
              <a:defRPr sz="2000"/>
            </a:lvl1pPr>
            <a:lvl2pPr marL="539737" indent="-269868">
              <a:defRPr sz="1500"/>
            </a:lvl2pPr>
            <a:lvl3pPr marL="809605" indent="-269868">
              <a:defRPr sz="1500"/>
            </a:lvl3pPr>
            <a:lvl4pPr marL="1079473" indent="-269868">
              <a:defRPr sz="1500"/>
            </a:lvl4pPr>
            <a:lvl5pPr marL="1341405" indent="-261932"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6221774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vas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85470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6854709" y="1"/>
            <a:ext cx="5337291" cy="6857140"/>
          </a:xfrm>
          <a:prstGeom prst="rect">
            <a:avLst/>
          </a:prstGeom>
          <a:solidFill>
            <a:srgbClr val="C5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sz="180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2704-66DD-492B-B95E-6B8C9CF45CCF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16B0F7BE-BD07-4664-A150-371306D8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014" y="673397"/>
            <a:ext cx="4332269" cy="9781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4EEB0F12-FB10-4A74-866B-CCECCDAB5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014" y="1694121"/>
            <a:ext cx="4332269" cy="4482843"/>
          </a:xfrm>
        </p:spPr>
        <p:txBody>
          <a:bodyPr/>
          <a:lstStyle>
            <a:lvl1pPr marL="269868" indent="-269868">
              <a:spcBef>
                <a:spcPts val="600"/>
              </a:spcBef>
              <a:defRPr sz="2000"/>
            </a:lvl1pPr>
            <a:lvl2pPr marL="539737" indent="-269868">
              <a:defRPr sz="1500"/>
            </a:lvl2pPr>
            <a:lvl3pPr marL="809605" indent="-269868">
              <a:defRPr sz="1500"/>
            </a:lvl3pPr>
            <a:lvl4pPr marL="1079473" indent="-269868">
              <a:defRPr sz="1500"/>
            </a:lvl4pPr>
            <a:lvl5pPr marL="1341405" indent="-261932"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57903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bg>
      <p:bgPr>
        <a:solidFill>
          <a:srgbClr val="DAC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Ryhmä 72">
            <a:extLst>
              <a:ext uri="{FF2B5EF4-FFF2-40B4-BE49-F238E27FC236}">
                <a16:creationId xmlns:a16="http://schemas.microsoft.com/office/drawing/2014/main" id="{F398A7C6-2290-41B9-8938-CFE30A7A3981}"/>
              </a:ext>
            </a:extLst>
          </p:cNvPr>
          <p:cNvGrpSpPr/>
          <p:nvPr userDrawn="1"/>
        </p:nvGrpSpPr>
        <p:grpSpPr>
          <a:xfrm>
            <a:off x="0" y="3726489"/>
            <a:ext cx="3708400" cy="3138488"/>
            <a:chOff x="30163" y="3705225"/>
            <a:chExt cx="3708400" cy="313848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0CC25336-9A34-4FA6-A128-473A4B32E3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850" y="3773488"/>
              <a:ext cx="1468438" cy="1411288"/>
            </a:xfrm>
            <a:custGeom>
              <a:avLst/>
              <a:gdLst>
                <a:gd name="T0" fmla="*/ 3914 w 4098"/>
                <a:gd name="T1" fmla="*/ 2334 h 3934"/>
                <a:gd name="T2" fmla="*/ 1799 w 4098"/>
                <a:gd name="T3" fmla="*/ 3773 h 3934"/>
                <a:gd name="T4" fmla="*/ 204 w 4098"/>
                <a:gd name="T5" fmla="*/ 1677 h 3934"/>
                <a:gd name="T6" fmla="*/ 2404 w 4098"/>
                <a:gd name="T7" fmla="*/ 176 h 3934"/>
                <a:gd name="T8" fmla="*/ 3914 w 4098"/>
                <a:gd name="T9" fmla="*/ 2334 h 3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8" h="3934">
                  <a:moveTo>
                    <a:pt x="3914" y="2334"/>
                  </a:moveTo>
                  <a:cubicBezTo>
                    <a:pt x="3734" y="3318"/>
                    <a:pt x="2829" y="3934"/>
                    <a:pt x="1799" y="3773"/>
                  </a:cubicBezTo>
                  <a:cubicBezTo>
                    <a:pt x="754" y="3610"/>
                    <a:pt x="0" y="2619"/>
                    <a:pt x="204" y="1677"/>
                  </a:cubicBezTo>
                  <a:cubicBezTo>
                    <a:pt x="418" y="687"/>
                    <a:pt x="1425" y="0"/>
                    <a:pt x="2404" y="176"/>
                  </a:cubicBezTo>
                  <a:cubicBezTo>
                    <a:pt x="3426" y="360"/>
                    <a:pt x="4098" y="1321"/>
                    <a:pt x="3914" y="2334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4755E542-C951-4F24-9A58-C7FCED38F5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6215063"/>
              <a:ext cx="969963" cy="628650"/>
            </a:xfrm>
            <a:custGeom>
              <a:avLst/>
              <a:gdLst>
                <a:gd name="T0" fmla="*/ 0 w 2708"/>
                <a:gd name="T1" fmla="*/ 219 h 1753"/>
                <a:gd name="T2" fmla="*/ 1085 w 2708"/>
                <a:gd name="T3" fmla="*/ 71 h 1753"/>
                <a:gd name="T4" fmla="*/ 2708 w 2708"/>
                <a:gd name="T5" fmla="*/ 1753 h 1753"/>
                <a:gd name="T6" fmla="*/ 0 w 2708"/>
                <a:gd name="T7" fmla="*/ 1753 h 1753"/>
                <a:gd name="T8" fmla="*/ 0 w 2708"/>
                <a:gd name="T9" fmla="*/ 219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8" h="1753">
                  <a:moveTo>
                    <a:pt x="0" y="219"/>
                  </a:moveTo>
                  <a:cubicBezTo>
                    <a:pt x="314" y="57"/>
                    <a:pt x="686" y="0"/>
                    <a:pt x="1085" y="71"/>
                  </a:cubicBezTo>
                  <a:cubicBezTo>
                    <a:pt x="2028" y="239"/>
                    <a:pt x="2662" y="922"/>
                    <a:pt x="2708" y="1753"/>
                  </a:cubicBezTo>
                  <a:lnTo>
                    <a:pt x="0" y="1753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BAF6F1E2-0CE8-40F0-B32F-8A959D1F83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6888" y="4757738"/>
              <a:ext cx="1404938" cy="1371600"/>
            </a:xfrm>
            <a:custGeom>
              <a:avLst/>
              <a:gdLst>
                <a:gd name="T0" fmla="*/ 1634 w 3918"/>
                <a:gd name="T1" fmla="*/ 3651 h 3825"/>
                <a:gd name="T2" fmla="*/ 130 w 3918"/>
                <a:gd name="T3" fmla="*/ 1663 h 3825"/>
                <a:gd name="T4" fmla="*/ 2206 w 3918"/>
                <a:gd name="T5" fmla="*/ 139 h 3825"/>
                <a:gd name="T6" fmla="*/ 3773 w 3918"/>
                <a:gd name="T7" fmla="*/ 2269 h 3825"/>
                <a:gd name="T8" fmla="*/ 1634 w 3918"/>
                <a:gd name="T9" fmla="*/ 3651 h 3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8" h="3825">
                  <a:moveTo>
                    <a:pt x="1634" y="3651"/>
                  </a:moveTo>
                  <a:cubicBezTo>
                    <a:pt x="706" y="3497"/>
                    <a:pt x="0" y="2564"/>
                    <a:pt x="130" y="1663"/>
                  </a:cubicBezTo>
                  <a:cubicBezTo>
                    <a:pt x="264" y="734"/>
                    <a:pt x="1264" y="0"/>
                    <a:pt x="2206" y="139"/>
                  </a:cubicBezTo>
                  <a:cubicBezTo>
                    <a:pt x="3202" y="286"/>
                    <a:pt x="3918" y="1259"/>
                    <a:pt x="3773" y="2269"/>
                  </a:cubicBezTo>
                  <a:cubicBezTo>
                    <a:pt x="3639" y="3206"/>
                    <a:pt x="2681" y="3825"/>
                    <a:pt x="1634" y="365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A889EF81-9EBA-41C0-87C7-CE810A2B5E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9525" y="6051550"/>
              <a:ext cx="1189038" cy="792163"/>
            </a:xfrm>
            <a:custGeom>
              <a:avLst/>
              <a:gdLst>
                <a:gd name="T0" fmla="*/ 3169 w 3319"/>
                <a:gd name="T1" fmla="*/ 2160 h 2212"/>
                <a:gd name="T2" fmla="*/ 3160 w 3319"/>
                <a:gd name="T3" fmla="*/ 2212 h 2212"/>
                <a:gd name="T4" fmla="*/ 24 w 3319"/>
                <a:gd name="T5" fmla="*/ 2212 h 2212"/>
                <a:gd name="T6" fmla="*/ 38 w 3319"/>
                <a:gd name="T7" fmla="*/ 1604 h 2212"/>
                <a:gd name="T8" fmla="*/ 2067 w 3319"/>
                <a:gd name="T9" fmla="*/ 183 h 2212"/>
                <a:gd name="T10" fmla="*/ 3169 w 3319"/>
                <a:gd name="T11" fmla="*/ 2160 h 2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9" h="2212">
                  <a:moveTo>
                    <a:pt x="3169" y="2160"/>
                  </a:moveTo>
                  <a:cubicBezTo>
                    <a:pt x="3166" y="2177"/>
                    <a:pt x="3163" y="2195"/>
                    <a:pt x="3160" y="2212"/>
                  </a:cubicBezTo>
                  <a:lnTo>
                    <a:pt x="24" y="2212"/>
                  </a:lnTo>
                  <a:cubicBezTo>
                    <a:pt x="0" y="2025"/>
                    <a:pt x="4" y="1821"/>
                    <a:pt x="38" y="1604"/>
                  </a:cubicBezTo>
                  <a:cubicBezTo>
                    <a:pt x="185" y="658"/>
                    <a:pt x="1125" y="0"/>
                    <a:pt x="2067" y="183"/>
                  </a:cubicBezTo>
                  <a:cubicBezTo>
                    <a:pt x="2821" y="329"/>
                    <a:pt x="3319" y="1222"/>
                    <a:pt x="3169" y="2160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6304ACDD-DBA3-4F93-8E9E-5F58C17242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8250" y="6197600"/>
              <a:ext cx="1203325" cy="646113"/>
            </a:xfrm>
            <a:custGeom>
              <a:avLst/>
              <a:gdLst>
                <a:gd name="T0" fmla="*/ 28 w 3360"/>
                <a:gd name="T1" fmla="*/ 1533 h 1802"/>
                <a:gd name="T2" fmla="*/ 2048 w 3360"/>
                <a:gd name="T3" fmla="*/ 162 h 1802"/>
                <a:gd name="T4" fmla="*/ 3308 w 3360"/>
                <a:gd name="T5" fmla="*/ 1802 h 1802"/>
                <a:gd name="T6" fmla="*/ 0 w 3360"/>
                <a:gd name="T7" fmla="*/ 1802 h 1802"/>
                <a:gd name="T8" fmla="*/ 28 w 3360"/>
                <a:gd name="T9" fmla="*/ 1533 h 1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0" h="1802">
                  <a:moveTo>
                    <a:pt x="28" y="1533"/>
                  </a:moveTo>
                  <a:cubicBezTo>
                    <a:pt x="193" y="557"/>
                    <a:pt x="1014" y="0"/>
                    <a:pt x="2048" y="162"/>
                  </a:cubicBezTo>
                  <a:cubicBezTo>
                    <a:pt x="2855" y="289"/>
                    <a:pt x="3360" y="962"/>
                    <a:pt x="3308" y="1802"/>
                  </a:cubicBezTo>
                  <a:lnTo>
                    <a:pt x="0" y="1802"/>
                  </a:lnTo>
                  <a:cubicBezTo>
                    <a:pt x="3" y="1715"/>
                    <a:pt x="12" y="1625"/>
                    <a:pt x="28" y="153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48AA96D7-6509-4024-A05D-09AF6E6015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4894263"/>
              <a:ext cx="582613" cy="1125538"/>
            </a:xfrm>
            <a:custGeom>
              <a:avLst/>
              <a:gdLst>
                <a:gd name="T0" fmla="*/ 1425 w 1628"/>
                <a:gd name="T1" fmla="*/ 1769 h 3139"/>
                <a:gd name="T2" fmla="*/ 0 w 1628"/>
                <a:gd name="T3" fmla="*/ 3139 h 3139"/>
                <a:gd name="T4" fmla="*/ 0 w 1628"/>
                <a:gd name="T5" fmla="*/ 0 h 3139"/>
                <a:gd name="T6" fmla="*/ 371 w 1628"/>
                <a:gd name="T7" fmla="*/ 43 h 3139"/>
                <a:gd name="T8" fmla="*/ 1425 w 1628"/>
                <a:gd name="T9" fmla="*/ 1769 h 3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8" h="3139">
                  <a:moveTo>
                    <a:pt x="1425" y="1769"/>
                  </a:moveTo>
                  <a:cubicBezTo>
                    <a:pt x="1255" y="2508"/>
                    <a:pt x="622" y="3082"/>
                    <a:pt x="0" y="3139"/>
                  </a:cubicBezTo>
                  <a:lnTo>
                    <a:pt x="0" y="0"/>
                  </a:lnTo>
                  <a:cubicBezTo>
                    <a:pt x="120" y="3"/>
                    <a:pt x="244" y="17"/>
                    <a:pt x="371" y="43"/>
                  </a:cubicBezTo>
                  <a:cubicBezTo>
                    <a:pt x="1218" y="222"/>
                    <a:pt x="1628" y="893"/>
                    <a:pt x="1425" y="1769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BC6FF229-B5CB-47BE-B4A1-B8702F6EF2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313" y="5241925"/>
              <a:ext cx="1119188" cy="1109663"/>
            </a:xfrm>
            <a:custGeom>
              <a:avLst/>
              <a:gdLst>
                <a:gd name="T0" fmla="*/ 1915 w 3126"/>
                <a:gd name="T1" fmla="*/ 180 h 3091"/>
                <a:gd name="T2" fmla="*/ 2953 w 3126"/>
                <a:gd name="T3" fmla="*/ 1734 h 3091"/>
                <a:gd name="T4" fmla="*/ 1173 w 3126"/>
                <a:gd name="T5" fmla="*/ 2910 h 3091"/>
                <a:gd name="T6" fmla="*/ 143 w 3126"/>
                <a:gd name="T7" fmla="*/ 1329 h 3091"/>
                <a:gd name="T8" fmla="*/ 1915 w 3126"/>
                <a:gd name="T9" fmla="*/ 180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6" h="3091">
                  <a:moveTo>
                    <a:pt x="1915" y="180"/>
                  </a:moveTo>
                  <a:cubicBezTo>
                    <a:pt x="2732" y="340"/>
                    <a:pt x="3126" y="930"/>
                    <a:pt x="2953" y="1734"/>
                  </a:cubicBezTo>
                  <a:cubicBezTo>
                    <a:pt x="2766" y="2607"/>
                    <a:pt x="2034" y="3091"/>
                    <a:pt x="1173" y="2910"/>
                  </a:cubicBezTo>
                  <a:cubicBezTo>
                    <a:pt x="390" y="2745"/>
                    <a:pt x="0" y="2148"/>
                    <a:pt x="143" y="1329"/>
                  </a:cubicBezTo>
                  <a:cubicBezTo>
                    <a:pt x="295" y="453"/>
                    <a:pt x="994" y="0"/>
                    <a:pt x="1915" y="180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008DB87F-3878-43ED-A244-3AA803A1CC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3705225"/>
              <a:ext cx="555625" cy="1030288"/>
            </a:xfrm>
            <a:custGeom>
              <a:avLst/>
              <a:gdLst>
                <a:gd name="T0" fmla="*/ 0 w 1551"/>
                <a:gd name="T1" fmla="*/ 8 h 2871"/>
                <a:gd name="T2" fmla="*/ 394 w 1551"/>
                <a:gd name="T3" fmla="*/ 35 h 2871"/>
                <a:gd name="T4" fmla="*/ 1391 w 1551"/>
                <a:gd name="T5" fmla="*/ 1731 h 2871"/>
                <a:gd name="T6" fmla="*/ 0 w 1551"/>
                <a:gd name="T7" fmla="*/ 2859 h 2871"/>
                <a:gd name="T8" fmla="*/ 0 w 1551"/>
                <a:gd name="T9" fmla="*/ 8 h 2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1" h="2871">
                  <a:moveTo>
                    <a:pt x="0" y="8"/>
                  </a:moveTo>
                  <a:cubicBezTo>
                    <a:pt x="127" y="0"/>
                    <a:pt x="260" y="9"/>
                    <a:pt x="394" y="35"/>
                  </a:cubicBezTo>
                  <a:cubicBezTo>
                    <a:pt x="1166" y="188"/>
                    <a:pt x="1551" y="843"/>
                    <a:pt x="1391" y="1731"/>
                  </a:cubicBezTo>
                  <a:cubicBezTo>
                    <a:pt x="1265" y="2428"/>
                    <a:pt x="700" y="2871"/>
                    <a:pt x="0" y="2859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</p:grpSp>
      <p:grpSp>
        <p:nvGrpSpPr>
          <p:cNvPr id="82" name="Ryhmä 81">
            <a:extLst>
              <a:ext uri="{FF2B5EF4-FFF2-40B4-BE49-F238E27FC236}">
                <a16:creationId xmlns:a16="http://schemas.microsoft.com/office/drawing/2014/main" id="{3EF44F02-A4C6-4694-904B-CE8D57770C4C}"/>
              </a:ext>
            </a:extLst>
          </p:cNvPr>
          <p:cNvGrpSpPr/>
          <p:nvPr userDrawn="1"/>
        </p:nvGrpSpPr>
        <p:grpSpPr>
          <a:xfrm>
            <a:off x="9472391" y="112"/>
            <a:ext cx="2719388" cy="1828800"/>
            <a:chOff x="9444038" y="14288"/>
            <a:chExt cx="2719388" cy="1828800"/>
          </a:xfrm>
        </p:grpSpPr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8027B98A-0A3B-4C5E-9ADB-D5AB956A93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28350" y="14288"/>
              <a:ext cx="814388" cy="377825"/>
            </a:xfrm>
            <a:custGeom>
              <a:avLst/>
              <a:gdLst>
                <a:gd name="T0" fmla="*/ 2273 w 2273"/>
                <a:gd name="T1" fmla="*/ 0 h 1054"/>
                <a:gd name="T2" fmla="*/ 887 w 2273"/>
                <a:gd name="T3" fmla="*/ 944 h 1054"/>
                <a:gd name="T4" fmla="*/ 0 w 2273"/>
                <a:gd name="T5" fmla="*/ 0 h 1054"/>
                <a:gd name="T6" fmla="*/ 2273 w 2273"/>
                <a:gd name="T7" fmla="*/ 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3" h="1054">
                  <a:moveTo>
                    <a:pt x="2273" y="0"/>
                  </a:moveTo>
                  <a:cubicBezTo>
                    <a:pt x="2128" y="644"/>
                    <a:pt x="1535" y="1054"/>
                    <a:pt x="887" y="944"/>
                  </a:cubicBezTo>
                  <a:cubicBezTo>
                    <a:pt x="405" y="863"/>
                    <a:pt x="73" y="490"/>
                    <a:pt x="0" y="0"/>
                  </a:cubicBezTo>
                  <a:lnTo>
                    <a:pt x="2273" y="0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3BFE44A3-325E-462C-9EE0-B90B9DE6E8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17363" y="14288"/>
              <a:ext cx="246063" cy="220663"/>
            </a:xfrm>
            <a:custGeom>
              <a:avLst/>
              <a:gdLst>
                <a:gd name="T0" fmla="*/ 686 w 686"/>
                <a:gd name="T1" fmla="*/ 619 h 619"/>
                <a:gd name="T2" fmla="*/ 0 w 686"/>
                <a:gd name="T3" fmla="*/ 0 h 619"/>
                <a:gd name="T4" fmla="*/ 686 w 686"/>
                <a:gd name="T5" fmla="*/ 0 h 619"/>
                <a:gd name="T6" fmla="*/ 686 w 686"/>
                <a:gd name="T7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6" h="619">
                  <a:moveTo>
                    <a:pt x="686" y="619"/>
                  </a:moveTo>
                  <a:cubicBezTo>
                    <a:pt x="331" y="537"/>
                    <a:pt x="90" y="312"/>
                    <a:pt x="0" y="0"/>
                  </a:cubicBezTo>
                  <a:lnTo>
                    <a:pt x="686" y="0"/>
                  </a:lnTo>
                  <a:lnTo>
                    <a:pt x="686" y="6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1CD6BD97-37B8-41D1-90CC-182CF9441B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93500" y="233363"/>
              <a:ext cx="669925" cy="800100"/>
            </a:xfrm>
            <a:custGeom>
              <a:avLst/>
              <a:gdLst>
                <a:gd name="T0" fmla="*/ 99 w 1869"/>
                <a:gd name="T1" fmla="*/ 953 h 2228"/>
                <a:gd name="T2" fmla="*/ 1209 w 1869"/>
                <a:gd name="T3" fmla="*/ 88 h 2228"/>
                <a:gd name="T4" fmla="*/ 1869 w 1869"/>
                <a:gd name="T5" fmla="*/ 472 h 2228"/>
                <a:gd name="T6" fmla="*/ 1869 w 1869"/>
                <a:gd name="T7" fmla="*/ 1824 h 2228"/>
                <a:gd name="T8" fmla="*/ 930 w 1869"/>
                <a:gd name="T9" fmla="*/ 2161 h 2228"/>
                <a:gd name="T10" fmla="*/ 99 w 1869"/>
                <a:gd name="T11" fmla="*/ 953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9" h="2228">
                  <a:moveTo>
                    <a:pt x="99" y="953"/>
                  </a:moveTo>
                  <a:cubicBezTo>
                    <a:pt x="201" y="346"/>
                    <a:pt x="643" y="0"/>
                    <a:pt x="1209" y="88"/>
                  </a:cubicBezTo>
                  <a:cubicBezTo>
                    <a:pt x="1491" y="131"/>
                    <a:pt x="1717" y="270"/>
                    <a:pt x="1869" y="472"/>
                  </a:cubicBezTo>
                  <a:lnTo>
                    <a:pt x="1869" y="1824"/>
                  </a:lnTo>
                  <a:cubicBezTo>
                    <a:pt x="1662" y="2095"/>
                    <a:pt x="1319" y="2228"/>
                    <a:pt x="930" y="2161"/>
                  </a:cubicBezTo>
                  <a:cubicBezTo>
                    <a:pt x="356" y="2063"/>
                    <a:pt x="0" y="1545"/>
                    <a:pt x="99" y="953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5B1E9295-23C3-4A15-BAFB-F93CC8C351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72613" y="14288"/>
              <a:ext cx="619125" cy="176213"/>
            </a:xfrm>
            <a:custGeom>
              <a:avLst/>
              <a:gdLst>
                <a:gd name="T0" fmla="*/ 1728 w 1728"/>
                <a:gd name="T1" fmla="*/ 0 h 495"/>
                <a:gd name="T2" fmla="*/ 588 w 1728"/>
                <a:gd name="T3" fmla="*/ 424 h 495"/>
                <a:gd name="T4" fmla="*/ 0 w 1728"/>
                <a:gd name="T5" fmla="*/ 0 h 495"/>
                <a:gd name="T6" fmla="*/ 1728 w 1728"/>
                <a:gd name="T7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8" h="495">
                  <a:moveTo>
                    <a:pt x="1728" y="0"/>
                  </a:moveTo>
                  <a:cubicBezTo>
                    <a:pt x="1460" y="301"/>
                    <a:pt x="995" y="495"/>
                    <a:pt x="588" y="424"/>
                  </a:cubicBezTo>
                  <a:cubicBezTo>
                    <a:pt x="341" y="381"/>
                    <a:pt x="133" y="221"/>
                    <a:pt x="0" y="0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A35A0A06-FA59-4F38-A77D-8C6ABAEAE5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21900" y="14288"/>
              <a:ext cx="744538" cy="649288"/>
            </a:xfrm>
            <a:custGeom>
              <a:avLst/>
              <a:gdLst>
                <a:gd name="T0" fmla="*/ 878 w 2077"/>
                <a:gd name="T1" fmla="*/ 1721 h 1811"/>
                <a:gd name="T2" fmla="*/ 81 w 2077"/>
                <a:gd name="T3" fmla="*/ 614 h 1811"/>
                <a:gd name="T4" fmla="*/ 458 w 2077"/>
                <a:gd name="T5" fmla="*/ 0 h 1811"/>
                <a:gd name="T6" fmla="*/ 1612 w 2077"/>
                <a:gd name="T7" fmla="*/ 0 h 1811"/>
                <a:gd name="T8" fmla="*/ 2004 w 2077"/>
                <a:gd name="T9" fmla="*/ 943 h 1811"/>
                <a:gd name="T10" fmla="*/ 878 w 2077"/>
                <a:gd name="T11" fmla="*/ 1721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7" h="1811">
                  <a:moveTo>
                    <a:pt x="878" y="1721"/>
                  </a:moveTo>
                  <a:cubicBezTo>
                    <a:pt x="335" y="1630"/>
                    <a:pt x="0" y="1164"/>
                    <a:pt x="81" y="614"/>
                  </a:cubicBezTo>
                  <a:cubicBezTo>
                    <a:pt x="120" y="353"/>
                    <a:pt x="260" y="139"/>
                    <a:pt x="458" y="0"/>
                  </a:cubicBezTo>
                  <a:lnTo>
                    <a:pt x="1612" y="0"/>
                  </a:lnTo>
                  <a:cubicBezTo>
                    <a:pt x="1913" y="204"/>
                    <a:pt x="2077" y="563"/>
                    <a:pt x="2004" y="943"/>
                  </a:cubicBezTo>
                  <a:cubicBezTo>
                    <a:pt x="1903" y="1476"/>
                    <a:pt x="1418" y="1811"/>
                    <a:pt x="878" y="172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55814496-CF0E-4D91-A628-BBEDF5938D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20388" y="439738"/>
              <a:ext cx="750888" cy="736600"/>
            </a:xfrm>
            <a:custGeom>
              <a:avLst/>
              <a:gdLst>
                <a:gd name="T0" fmla="*/ 2001 w 2095"/>
                <a:gd name="T1" fmla="*/ 1210 h 2054"/>
                <a:gd name="T2" fmla="*/ 941 w 2095"/>
                <a:gd name="T3" fmla="*/ 1969 h 2054"/>
                <a:gd name="T4" fmla="*/ 102 w 2095"/>
                <a:gd name="T5" fmla="*/ 851 h 2054"/>
                <a:gd name="T6" fmla="*/ 1228 w 2095"/>
                <a:gd name="T7" fmla="*/ 95 h 2054"/>
                <a:gd name="T8" fmla="*/ 2001 w 2095"/>
                <a:gd name="T9" fmla="*/ 1210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5" h="2054">
                  <a:moveTo>
                    <a:pt x="2001" y="1210"/>
                  </a:moveTo>
                  <a:cubicBezTo>
                    <a:pt x="1909" y="1751"/>
                    <a:pt x="1486" y="2054"/>
                    <a:pt x="941" y="1969"/>
                  </a:cubicBezTo>
                  <a:cubicBezTo>
                    <a:pt x="345" y="1876"/>
                    <a:pt x="0" y="1416"/>
                    <a:pt x="102" y="851"/>
                  </a:cubicBezTo>
                  <a:cubicBezTo>
                    <a:pt x="199" y="316"/>
                    <a:pt x="671" y="0"/>
                    <a:pt x="1228" y="95"/>
                  </a:cubicBezTo>
                  <a:cubicBezTo>
                    <a:pt x="1770" y="188"/>
                    <a:pt x="2095" y="656"/>
                    <a:pt x="2001" y="1210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AA2B7D4B-6D76-4B07-9FAF-EAF95D5309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32988" y="746125"/>
              <a:ext cx="739775" cy="741363"/>
            </a:xfrm>
            <a:custGeom>
              <a:avLst/>
              <a:gdLst>
                <a:gd name="T0" fmla="*/ 1973 w 2067"/>
                <a:gd name="T1" fmla="*/ 1141 h 2067"/>
                <a:gd name="T2" fmla="*/ 893 w 2067"/>
                <a:gd name="T3" fmla="*/ 1989 h 2067"/>
                <a:gd name="T4" fmla="*/ 81 w 2067"/>
                <a:gd name="T5" fmla="*/ 863 h 2067"/>
                <a:gd name="T6" fmla="*/ 1218 w 2067"/>
                <a:gd name="T7" fmla="*/ 88 h 2067"/>
                <a:gd name="T8" fmla="*/ 1973 w 2067"/>
                <a:gd name="T9" fmla="*/ 1141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7" h="2067">
                  <a:moveTo>
                    <a:pt x="1973" y="1141"/>
                  </a:moveTo>
                  <a:cubicBezTo>
                    <a:pt x="1879" y="1698"/>
                    <a:pt x="1409" y="2067"/>
                    <a:pt x="893" y="1989"/>
                  </a:cubicBezTo>
                  <a:cubicBezTo>
                    <a:pt x="384" y="1912"/>
                    <a:pt x="0" y="1380"/>
                    <a:pt x="81" y="863"/>
                  </a:cubicBezTo>
                  <a:cubicBezTo>
                    <a:pt x="161" y="346"/>
                    <a:pt x="668" y="0"/>
                    <a:pt x="1218" y="88"/>
                  </a:cubicBezTo>
                  <a:cubicBezTo>
                    <a:pt x="1778" y="178"/>
                    <a:pt x="2067" y="580"/>
                    <a:pt x="1973" y="114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B9F5867F-6DE5-4D16-AEDF-6683F1A897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8075" y="1104900"/>
              <a:ext cx="727075" cy="738188"/>
            </a:xfrm>
            <a:custGeom>
              <a:avLst/>
              <a:gdLst>
                <a:gd name="T0" fmla="*/ 1939 w 2028"/>
                <a:gd name="T1" fmla="*/ 1177 h 2058"/>
                <a:gd name="T2" fmla="*/ 784 w 2028"/>
                <a:gd name="T3" fmla="*/ 1950 h 2058"/>
                <a:gd name="T4" fmla="*/ 110 w 2028"/>
                <a:gd name="T5" fmla="*/ 805 h 2058"/>
                <a:gd name="T6" fmla="*/ 1149 w 2028"/>
                <a:gd name="T7" fmla="*/ 104 h 2058"/>
                <a:gd name="T8" fmla="*/ 1939 w 2028"/>
                <a:gd name="T9" fmla="*/ 1177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8" h="2058">
                  <a:moveTo>
                    <a:pt x="1939" y="1177"/>
                  </a:moveTo>
                  <a:cubicBezTo>
                    <a:pt x="1846" y="1662"/>
                    <a:pt x="1255" y="2058"/>
                    <a:pt x="784" y="1950"/>
                  </a:cubicBezTo>
                  <a:cubicBezTo>
                    <a:pt x="309" y="1841"/>
                    <a:pt x="0" y="1317"/>
                    <a:pt x="110" y="805"/>
                  </a:cubicBezTo>
                  <a:cubicBezTo>
                    <a:pt x="221" y="282"/>
                    <a:pt x="639" y="0"/>
                    <a:pt x="1149" y="104"/>
                  </a:cubicBezTo>
                  <a:cubicBezTo>
                    <a:pt x="1656" y="207"/>
                    <a:pt x="2028" y="713"/>
                    <a:pt x="1939" y="1177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00ECDC84-A09F-4B6C-AB83-C9AFC8ECD1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038" y="239713"/>
              <a:ext cx="681038" cy="657225"/>
            </a:xfrm>
            <a:custGeom>
              <a:avLst/>
              <a:gdLst>
                <a:gd name="T0" fmla="*/ 1159 w 1899"/>
                <a:gd name="T1" fmla="*/ 103 h 1833"/>
                <a:gd name="T2" fmla="*/ 1799 w 1899"/>
                <a:gd name="T3" fmla="*/ 1040 h 1833"/>
                <a:gd name="T4" fmla="*/ 816 w 1899"/>
                <a:gd name="T5" fmla="*/ 1762 h 1833"/>
                <a:gd name="T6" fmla="*/ 92 w 1899"/>
                <a:gd name="T7" fmla="*/ 737 h 1833"/>
                <a:gd name="T8" fmla="*/ 1159 w 1899"/>
                <a:gd name="T9" fmla="*/ 103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9" h="1833">
                  <a:moveTo>
                    <a:pt x="1159" y="103"/>
                  </a:moveTo>
                  <a:cubicBezTo>
                    <a:pt x="1645" y="190"/>
                    <a:pt x="1899" y="563"/>
                    <a:pt x="1799" y="1040"/>
                  </a:cubicBezTo>
                  <a:cubicBezTo>
                    <a:pt x="1697" y="1530"/>
                    <a:pt x="1283" y="1833"/>
                    <a:pt x="816" y="1762"/>
                  </a:cubicBezTo>
                  <a:cubicBezTo>
                    <a:pt x="324" y="1687"/>
                    <a:pt x="0" y="1229"/>
                    <a:pt x="92" y="737"/>
                  </a:cubicBezTo>
                  <a:cubicBezTo>
                    <a:pt x="185" y="238"/>
                    <a:pt x="585" y="0"/>
                    <a:pt x="1159" y="10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850A1D39-C621-46CC-8DCF-4B8054A01C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15788" y="1030288"/>
              <a:ext cx="147638" cy="506413"/>
            </a:xfrm>
            <a:custGeom>
              <a:avLst/>
              <a:gdLst>
                <a:gd name="T0" fmla="*/ 410 w 410"/>
                <a:gd name="T1" fmla="*/ 1414 h 1414"/>
                <a:gd name="T2" fmla="*/ 70 w 410"/>
                <a:gd name="T3" fmla="*/ 559 h 1414"/>
                <a:gd name="T4" fmla="*/ 410 w 410"/>
                <a:gd name="T5" fmla="*/ 0 h 1414"/>
                <a:gd name="T6" fmla="*/ 410 w 410"/>
                <a:gd name="T7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" h="1414">
                  <a:moveTo>
                    <a:pt x="410" y="1414"/>
                  </a:moveTo>
                  <a:cubicBezTo>
                    <a:pt x="127" y="1258"/>
                    <a:pt x="0" y="949"/>
                    <a:pt x="70" y="559"/>
                  </a:cubicBezTo>
                  <a:cubicBezTo>
                    <a:pt x="113" y="320"/>
                    <a:pt x="239" y="124"/>
                    <a:pt x="410" y="0"/>
                  </a:cubicBezTo>
                  <a:lnTo>
                    <a:pt x="410" y="1414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87D75EF2-C339-415A-B8B2-9829157AFD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1800" y="1192213"/>
              <a:ext cx="650875" cy="623888"/>
            </a:xfrm>
            <a:custGeom>
              <a:avLst/>
              <a:gdLst>
                <a:gd name="T0" fmla="*/ 720 w 1818"/>
                <a:gd name="T1" fmla="*/ 1661 h 1740"/>
                <a:gd name="T2" fmla="*/ 77 w 1818"/>
                <a:gd name="T3" fmla="*/ 770 h 1740"/>
                <a:gd name="T4" fmla="*/ 1061 w 1818"/>
                <a:gd name="T5" fmla="*/ 69 h 1740"/>
                <a:gd name="T6" fmla="*/ 1739 w 1818"/>
                <a:gd name="T7" fmla="*/ 998 h 1740"/>
                <a:gd name="T8" fmla="*/ 720 w 1818"/>
                <a:gd name="T9" fmla="*/ 1661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8" h="1740">
                  <a:moveTo>
                    <a:pt x="720" y="1661"/>
                  </a:moveTo>
                  <a:cubicBezTo>
                    <a:pt x="265" y="1591"/>
                    <a:pt x="0" y="1224"/>
                    <a:pt x="77" y="770"/>
                  </a:cubicBezTo>
                  <a:cubicBezTo>
                    <a:pt x="161" y="277"/>
                    <a:pt x="550" y="0"/>
                    <a:pt x="1061" y="69"/>
                  </a:cubicBezTo>
                  <a:cubicBezTo>
                    <a:pt x="1533" y="133"/>
                    <a:pt x="1818" y="523"/>
                    <a:pt x="1739" y="998"/>
                  </a:cubicBezTo>
                  <a:cubicBezTo>
                    <a:pt x="1663" y="1454"/>
                    <a:pt x="1225" y="1740"/>
                    <a:pt x="720" y="166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</p:grpSp>
      <p:grpSp>
        <p:nvGrpSpPr>
          <p:cNvPr id="94" name="Ryhmä 93">
            <a:extLst>
              <a:ext uri="{FF2B5EF4-FFF2-40B4-BE49-F238E27FC236}">
                <a16:creationId xmlns:a16="http://schemas.microsoft.com/office/drawing/2014/main" id="{CDD568E5-96ED-4A8C-819C-E09853073179}"/>
              </a:ext>
            </a:extLst>
          </p:cNvPr>
          <p:cNvGrpSpPr/>
          <p:nvPr userDrawn="1"/>
        </p:nvGrpSpPr>
        <p:grpSpPr>
          <a:xfrm>
            <a:off x="676276" y="685800"/>
            <a:ext cx="2917824" cy="557213"/>
            <a:chOff x="676276" y="685800"/>
            <a:chExt cx="2917824" cy="557213"/>
          </a:xfrm>
        </p:grpSpPr>
        <p:sp>
          <p:nvSpPr>
            <p:cNvPr id="95" name="AutoShape 25">
              <a:extLst>
                <a:ext uri="{FF2B5EF4-FFF2-40B4-BE49-F238E27FC236}">
                  <a16:creationId xmlns:a16="http://schemas.microsoft.com/office/drawing/2014/main" id="{5DF6F053-881B-425F-B60A-896BACFAA5F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gray">
            <a:xfrm>
              <a:off x="677863" y="685800"/>
              <a:ext cx="2916237" cy="557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96" name="Freeform 27">
              <a:extLst>
                <a:ext uri="{FF2B5EF4-FFF2-40B4-BE49-F238E27FC236}">
                  <a16:creationId xmlns:a16="http://schemas.microsoft.com/office/drawing/2014/main" id="{C02A2787-38E6-4409-AC04-BDC2FF1E6456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333500" y="822325"/>
              <a:ext cx="206375" cy="274638"/>
            </a:xfrm>
            <a:custGeom>
              <a:avLst/>
              <a:gdLst>
                <a:gd name="T0" fmla="*/ 900 w 1864"/>
                <a:gd name="T1" fmla="*/ 0 h 2492"/>
                <a:gd name="T2" fmla="*/ 117 w 1864"/>
                <a:gd name="T3" fmla="*/ 0 h 2492"/>
                <a:gd name="T4" fmla="*/ 0 w 1864"/>
                <a:gd name="T5" fmla="*/ 117 h 2492"/>
                <a:gd name="T6" fmla="*/ 0 w 1864"/>
                <a:gd name="T7" fmla="*/ 2375 h 2492"/>
                <a:gd name="T8" fmla="*/ 117 w 1864"/>
                <a:gd name="T9" fmla="*/ 2492 h 2492"/>
                <a:gd name="T10" fmla="*/ 365 w 1864"/>
                <a:gd name="T11" fmla="*/ 2492 h 2492"/>
                <a:gd name="T12" fmla="*/ 482 w 1864"/>
                <a:gd name="T13" fmla="*/ 2375 h 2492"/>
                <a:gd name="T14" fmla="*/ 482 w 1864"/>
                <a:gd name="T15" fmla="*/ 1698 h 2492"/>
                <a:gd name="T16" fmla="*/ 858 w 1864"/>
                <a:gd name="T17" fmla="*/ 1698 h 2492"/>
                <a:gd name="T18" fmla="*/ 1864 w 1864"/>
                <a:gd name="T19" fmla="*/ 835 h 2492"/>
                <a:gd name="T20" fmla="*/ 900 w 1864"/>
                <a:gd name="T21" fmla="*/ 0 h 2492"/>
                <a:gd name="T22" fmla="*/ 482 w 1864"/>
                <a:gd name="T23" fmla="*/ 470 h 2492"/>
                <a:gd name="T24" fmla="*/ 880 w 1864"/>
                <a:gd name="T25" fmla="*/ 470 h 2492"/>
                <a:gd name="T26" fmla="*/ 1371 w 1864"/>
                <a:gd name="T27" fmla="*/ 851 h 2492"/>
                <a:gd name="T28" fmla="*/ 867 w 1864"/>
                <a:gd name="T29" fmla="*/ 1232 h 2492"/>
                <a:gd name="T30" fmla="*/ 482 w 1864"/>
                <a:gd name="T31" fmla="*/ 1232 h 2492"/>
                <a:gd name="T32" fmla="*/ 482 w 1864"/>
                <a:gd name="T33" fmla="*/ 470 h 2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64" h="2492">
                  <a:moveTo>
                    <a:pt x="900" y="0"/>
                  </a:moveTo>
                  <a:lnTo>
                    <a:pt x="117" y="0"/>
                  </a:lnTo>
                  <a:cubicBezTo>
                    <a:pt x="52" y="0"/>
                    <a:pt x="0" y="53"/>
                    <a:pt x="0" y="117"/>
                  </a:cubicBezTo>
                  <a:lnTo>
                    <a:pt x="0" y="2375"/>
                  </a:lnTo>
                  <a:cubicBezTo>
                    <a:pt x="0" y="2439"/>
                    <a:pt x="52" y="2492"/>
                    <a:pt x="117" y="2492"/>
                  </a:cubicBezTo>
                  <a:lnTo>
                    <a:pt x="365" y="2492"/>
                  </a:lnTo>
                  <a:cubicBezTo>
                    <a:pt x="430" y="2492"/>
                    <a:pt x="482" y="2439"/>
                    <a:pt x="482" y="2375"/>
                  </a:cubicBezTo>
                  <a:lnTo>
                    <a:pt x="482" y="1698"/>
                  </a:lnTo>
                  <a:lnTo>
                    <a:pt x="858" y="1698"/>
                  </a:lnTo>
                  <a:cubicBezTo>
                    <a:pt x="1459" y="1698"/>
                    <a:pt x="1864" y="1354"/>
                    <a:pt x="1864" y="835"/>
                  </a:cubicBezTo>
                  <a:cubicBezTo>
                    <a:pt x="1864" y="328"/>
                    <a:pt x="1485" y="0"/>
                    <a:pt x="900" y="0"/>
                  </a:cubicBezTo>
                  <a:close/>
                  <a:moveTo>
                    <a:pt x="482" y="470"/>
                  </a:moveTo>
                  <a:lnTo>
                    <a:pt x="880" y="470"/>
                  </a:lnTo>
                  <a:cubicBezTo>
                    <a:pt x="1064" y="470"/>
                    <a:pt x="1371" y="518"/>
                    <a:pt x="1371" y="851"/>
                  </a:cubicBezTo>
                  <a:cubicBezTo>
                    <a:pt x="1371" y="1082"/>
                    <a:pt x="1174" y="1232"/>
                    <a:pt x="867" y="1232"/>
                  </a:cubicBezTo>
                  <a:lnTo>
                    <a:pt x="482" y="1232"/>
                  </a:lnTo>
                  <a:lnTo>
                    <a:pt x="482" y="470"/>
                  </a:ln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97" name="Freeform 28">
              <a:extLst>
                <a:ext uri="{FF2B5EF4-FFF2-40B4-BE49-F238E27FC236}">
                  <a16:creationId xmlns:a16="http://schemas.microsoft.com/office/drawing/2014/main" id="{C122D8D6-9F00-41BB-8B5C-522E684807B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582738" y="911225"/>
              <a:ext cx="52387" cy="185738"/>
            </a:xfrm>
            <a:custGeom>
              <a:avLst/>
              <a:gdLst>
                <a:gd name="T0" fmla="*/ 365 w 482"/>
                <a:gd name="T1" fmla="*/ 0 h 1677"/>
                <a:gd name="T2" fmla="*/ 116 w 482"/>
                <a:gd name="T3" fmla="*/ 0 h 1677"/>
                <a:gd name="T4" fmla="*/ 0 w 482"/>
                <a:gd name="T5" fmla="*/ 117 h 1677"/>
                <a:gd name="T6" fmla="*/ 0 w 482"/>
                <a:gd name="T7" fmla="*/ 1561 h 1677"/>
                <a:gd name="T8" fmla="*/ 116 w 482"/>
                <a:gd name="T9" fmla="*/ 1677 h 1677"/>
                <a:gd name="T10" fmla="*/ 365 w 482"/>
                <a:gd name="T11" fmla="*/ 1677 h 1677"/>
                <a:gd name="T12" fmla="*/ 482 w 482"/>
                <a:gd name="T13" fmla="*/ 1561 h 1677"/>
                <a:gd name="T14" fmla="*/ 482 w 482"/>
                <a:gd name="T15" fmla="*/ 117 h 1677"/>
                <a:gd name="T16" fmla="*/ 365 w 482"/>
                <a:gd name="T17" fmla="*/ 0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2" h="1677">
                  <a:moveTo>
                    <a:pt x="365" y="0"/>
                  </a:moveTo>
                  <a:lnTo>
                    <a:pt x="116" y="0"/>
                  </a:lnTo>
                  <a:cubicBezTo>
                    <a:pt x="52" y="0"/>
                    <a:pt x="0" y="52"/>
                    <a:pt x="0" y="117"/>
                  </a:cubicBezTo>
                  <a:lnTo>
                    <a:pt x="0" y="1561"/>
                  </a:lnTo>
                  <a:cubicBezTo>
                    <a:pt x="0" y="1625"/>
                    <a:pt x="52" y="1677"/>
                    <a:pt x="116" y="1677"/>
                  </a:cubicBezTo>
                  <a:lnTo>
                    <a:pt x="365" y="1677"/>
                  </a:lnTo>
                  <a:cubicBezTo>
                    <a:pt x="430" y="1677"/>
                    <a:pt x="482" y="1625"/>
                    <a:pt x="482" y="1561"/>
                  </a:cubicBezTo>
                  <a:lnTo>
                    <a:pt x="482" y="117"/>
                  </a:lnTo>
                  <a:cubicBezTo>
                    <a:pt x="482" y="52"/>
                    <a:pt x="430" y="0"/>
                    <a:pt x="365" y="0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98" name="Freeform 29">
              <a:extLst>
                <a:ext uri="{FF2B5EF4-FFF2-40B4-BE49-F238E27FC236}">
                  <a16:creationId xmlns:a16="http://schemas.microsoft.com/office/drawing/2014/main" id="{BCFC9C3D-7F20-470B-80DC-0223FD339E3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95450" y="822325"/>
              <a:ext cx="187325" cy="274638"/>
            </a:xfrm>
            <a:custGeom>
              <a:avLst/>
              <a:gdLst>
                <a:gd name="T0" fmla="*/ 938 w 1695"/>
                <a:gd name="T1" fmla="*/ 551 h 2491"/>
                <a:gd name="T2" fmla="*/ 483 w 1695"/>
                <a:gd name="T3" fmla="*/ 714 h 2491"/>
                <a:gd name="T4" fmla="*/ 483 w 1695"/>
                <a:gd name="T5" fmla="*/ 117 h 2491"/>
                <a:gd name="T6" fmla="*/ 366 w 1695"/>
                <a:gd name="T7" fmla="*/ 0 h 2491"/>
                <a:gd name="T8" fmla="*/ 117 w 1695"/>
                <a:gd name="T9" fmla="*/ 0 h 2491"/>
                <a:gd name="T10" fmla="*/ 0 w 1695"/>
                <a:gd name="T11" fmla="*/ 117 h 2491"/>
                <a:gd name="T12" fmla="*/ 0 w 1695"/>
                <a:gd name="T13" fmla="*/ 2375 h 2491"/>
                <a:gd name="T14" fmla="*/ 117 w 1695"/>
                <a:gd name="T15" fmla="*/ 2491 h 2491"/>
                <a:gd name="T16" fmla="*/ 366 w 1695"/>
                <a:gd name="T17" fmla="*/ 2491 h 2491"/>
                <a:gd name="T18" fmla="*/ 483 w 1695"/>
                <a:gd name="T19" fmla="*/ 2375 h 2491"/>
                <a:gd name="T20" fmla="*/ 483 w 1695"/>
                <a:gd name="T21" fmla="*/ 1418 h 2491"/>
                <a:gd name="T22" fmla="*/ 867 w 1695"/>
                <a:gd name="T23" fmla="*/ 1011 h 2491"/>
                <a:gd name="T24" fmla="*/ 1212 w 1695"/>
                <a:gd name="T25" fmla="*/ 1399 h 2491"/>
                <a:gd name="T26" fmla="*/ 1212 w 1695"/>
                <a:gd name="T27" fmla="*/ 2375 h 2491"/>
                <a:gd name="T28" fmla="*/ 1329 w 1695"/>
                <a:gd name="T29" fmla="*/ 2491 h 2491"/>
                <a:gd name="T30" fmla="*/ 1578 w 1695"/>
                <a:gd name="T31" fmla="*/ 2491 h 2491"/>
                <a:gd name="T32" fmla="*/ 1695 w 1695"/>
                <a:gd name="T33" fmla="*/ 2375 h 2491"/>
                <a:gd name="T34" fmla="*/ 1695 w 1695"/>
                <a:gd name="T35" fmla="*/ 1337 h 2491"/>
                <a:gd name="T36" fmla="*/ 938 w 1695"/>
                <a:gd name="T37" fmla="*/ 551 h 2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5" h="2491">
                  <a:moveTo>
                    <a:pt x="938" y="551"/>
                  </a:moveTo>
                  <a:cubicBezTo>
                    <a:pt x="766" y="551"/>
                    <a:pt x="614" y="606"/>
                    <a:pt x="483" y="714"/>
                  </a:cubicBezTo>
                  <a:lnTo>
                    <a:pt x="483" y="117"/>
                  </a:lnTo>
                  <a:cubicBezTo>
                    <a:pt x="483" y="53"/>
                    <a:pt x="430" y="0"/>
                    <a:pt x="366" y="0"/>
                  </a:cubicBezTo>
                  <a:lnTo>
                    <a:pt x="117" y="0"/>
                  </a:lnTo>
                  <a:cubicBezTo>
                    <a:pt x="52" y="0"/>
                    <a:pt x="0" y="53"/>
                    <a:pt x="0" y="117"/>
                  </a:cubicBezTo>
                  <a:lnTo>
                    <a:pt x="0" y="2375"/>
                  </a:lnTo>
                  <a:cubicBezTo>
                    <a:pt x="0" y="2439"/>
                    <a:pt x="52" y="2491"/>
                    <a:pt x="117" y="2491"/>
                  </a:cubicBezTo>
                  <a:lnTo>
                    <a:pt x="366" y="2491"/>
                  </a:lnTo>
                  <a:cubicBezTo>
                    <a:pt x="430" y="2491"/>
                    <a:pt x="483" y="2439"/>
                    <a:pt x="483" y="2375"/>
                  </a:cubicBezTo>
                  <a:lnTo>
                    <a:pt x="483" y="1418"/>
                  </a:lnTo>
                  <a:cubicBezTo>
                    <a:pt x="483" y="1175"/>
                    <a:pt x="637" y="1011"/>
                    <a:pt x="867" y="1011"/>
                  </a:cubicBezTo>
                  <a:cubicBezTo>
                    <a:pt x="1168" y="1011"/>
                    <a:pt x="1212" y="1254"/>
                    <a:pt x="1212" y="1399"/>
                  </a:cubicBezTo>
                  <a:lnTo>
                    <a:pt x="1212" y="2375"/>
                  </a:lnTo>
                  <a:cubicBezTo>
                    <a:pt x="1212" y="2439"/>
                    <a:pt x="1265" y="2491"/>
                    <a:pt x="1329" y="2491"/>
                  </a:cubicBezTo>
                  <a:lnTo>
                    <a:pt x="1578" y="2491"/>
                  </a:lnTo>
                  <a:cubicBezTo>
                    <a:pt x="1643" y="2491"/>
                    <a:pt x="1695" y="2439"/>
                    <a:pt x="1695" y="2375"/>
                  </a:cubicBezTo>
                  <a:lnTo>
                    <a:pt x="1695" y="1337"/>
                  </a:lnTo>
                  <a:cubicBezTo>
                    <a:pt x="1695" y="860"/>
                    <a:pt x="1398" y="551"/>
                    <a:pt x="938" y="551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99" name="Freeform 30">
              <a:extLst>
                <a:ext uri="{FF2B5EF4-FFF2-40B4-BE49-F238E27FC236}">
                  <a16:creationId xmlns:a16="http://schemas.microsoft.com/office/drawing/2014/main" id="{5F8BD652-5C47-40E0-B742-03356B20079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941513" y="822325"/>
              <a:ext cx="52387" cy="274638"/>
            </a:xfrm>
            <a:custGeom>
              <a:avLst/>
              <a:gdLst>
                <a:gd name="T0" fmla="*/ 366 w 483"/>
                <a:gd name="T1" fmla="*/ 0 h 2492"/>
                <a:gd name="T2" fmla="*/ 117 w 483"/>
                <a:gd name="T3" fmla="*/ 0 h 2492"/>
                <a:gd name="T4" fmla="*/ 0 w 483"/>
                <a:gd name="T5" fmla="*/ 117 h 2492"/>
                <a:gd name="T6" fmla="*/ 0 w 483"/>
                <a:gd name="T7" fmla="*/ 2375 h 2492"/>
                <a:gd name="T8" fmla="*/ 117 w 483"/>
                <a:gd name="T9" fmla="*/ 2492 h 2492"/>
                <a:gd name="T10" fmla="*/ 366 w 483"/>
                <a:gd name="T11" fmla="*/ 2492 h 2492"/>
                <a:gd name="T12" fmla="*/ 483 w 483"/>
                <a:gd name="T13" fmla="*/ 2375 h 2492"/>
                <a:gd name="T14" fmla="*/ 483 w 483"/>
                <a:gd name="T15" fmla="*/ 117 h 2492"/>
                <a:gd name="T16" fmla="*/ 366 w 483"/>
                <a:gd name="T17" fmla="*/ 0 h 2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3" h="2492">
                  <a:moveTo>
                    <a:pt x="366" y="0"/>
                  </a:moveTo>
                  <a:lnTo>
                    <a:pt x="117" y="0"/>
                  </a:lnTo>
                  <a:cubicBezTo>
                    <a:pt x="53" y="0"/>
                    <a:pt x="0" y="53"/>
                    <a:pt x="0" y="117"/>
                  </a:cubicBezTo>
                  <a:lnTo>
                    <a:pt x="0" y="2375"/>
                  </a:lnTo>
                  <a:cubicBezTo>
                    <a:pt x="0" y="2439"/>
                    <a:pt x="53" y="2492"/>
                    <a:pt x="117" y="2492"/>
                  </a:cubicBezTo>
                  <a:lnTo>
                    <a:pt x="366" y="2492"/>
                  </a:lnTo>
                  <a:cubicBezTo>
                    <a:pt x="430" y="2492"/>
                    <a:pt x="483" y="2439"/>
                    <a:pt x="483" y="2375"/>
                  </a:cubicBezTo>
                  <a:lnTo>
                    <a:pt x="483" y="117"/>
                  </a:lnTo>
                  <a:cubicBezTo>
                    <a:pt x="483" y="53"/>
                    <a:pt x="430" y="0"/>
                    <a:pt x="366" y="0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00" name="Freeform 31">
              <a:extLst>
                <a:ext uri="{FF2B5EF4-FFF2-40B4-BE49-F238E27FC236}">
                  <a16:creationId xmlns:a16="http://schemas.microsoft.com/office/drawing/2014/main" id="{DC7B51E4-593F-48EA-995C-5F2107069DEF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039938" y="882650"/>
              <a:ext cx="206375" cy="219075"/>
            </a:xfrm>
            <a:custGeom>
              <a:avLst/>
              <a:gdLst>
                <a:gd name="T0" fmla="*/ 1767 w 1884"/>
                <a:gd name="T1" fmla="*/ 36 h 1977"/>
                <a:gd name="T2" fmla="*/ 1551 w 1884"/>
                <a:gd name="T3" fmla="*/ 36 h 1977"/>
                <a:gd name="T4" fmla="*/ 1435 w 1884"/>
                <a:gd name="T5" fmla="*/ 139 h 1977"/>
                <a:gd name="T6" fmla="*/ 1429 w 1884"/>
                <a:gd name="T7" fmla="*/ 191 h 1977"/>
                <a:gd name="T8" fmla="*/ 941 w 1884"/>
                <a:gd name="T9" fmla="*/ 0 h 1977"/>
                <a:gd name="T10" fmla="*/ 0 w 1884"/>
                <a:gd name="T11" fmla="*/ 988 h 1977"/>
                <a:gd name="T12" fmla="*/ 926 w 1884"/>
                <a:gd name="T13" fmla="*/ 1977 h 1977"/>
                <a:gd name="T14" fmla="*/ 1429 w 1884"/>
                <a:gd name="T15" fmla="*/ 1783 h 1977"/>
                <a:gd name="T16" fmla="*/ 1435 w 1884"/>
                <a:gd name="T17" fmla="*/ 1837 h 1977"/>
                <a:gd name="T18" fmla="*/ 1551 w 1884"/>
                <a:gd name="T19" fmla="*/ 1940 h 1977"/>
                <a:gd name="T20" fmla="*/ 1767 w 1884"/>
                <a:gd name="T21" fmla="*/ 1940 h 1977"/>
                <a:gd name="T22" fmla="*/ 1884 w 1884"/>
                <a:gd name="T23" fmla="*/ 1824 h 1977"/>
                <a:gd name="T24" fmla="*/ 1884 w 1884"/>
                <a:gd name="T25" fmla="*/ 153 h 1977"/>
                <a:gd name="T26" fmla="*/ 1767 w 1884"/>
                <a:gd name="T27" fmla="*/ 36 h 1977"/>
                <a:gd name="T28" fmla="*/ 1421 w 1884"/>
                <a:gd name="T29" fmla="*/ 988 h 1977"/>
                <a:gd name="T30" fmla="*/ 942 w 1884"/>
                <a:gd name="T31" fmla="*/ 1519 h 1977"/>
                <a:gd name="T32" fmla="*/ 468 w 1884"/>
                <a:gd name="T33" fmla="*/ 988 h 1977"/>
                <a:gd name="T34" fmla="*/ 946 w 1884"/>
                <a:gd name="T35" fmla="*/ 457 h 1977"/>
                <a:gd name="T36" fmla="*/ 1421 w 1884"/>
                <a:gd name="T37" fmla="*/ 988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84" h="1977">
                  <a:moveTo>
                    <a:pt x="1767" y="36"/>
                  </a:moveTo>
                  <a:lnTo>
                    <a:pt x="1551" y="36"/>
                  </a:lnTo>
                  <a:cubicBezTo>
                    <a:pt x="1491" y="36"/>
                    <a:pt x="1442" y="80"/>
                    <a:pt x="1435" y="139"/>
                  </a:cubicBezTo>
                  <a:lnTo>
                    <a:pt x="1429" y="191"/>
                  </a:lnTo>
                  <a:cubicBezTo>
                    <a:pt x="1291" y="82"/>
                    <a:pt x="1118" y="0"/>
                    <a:pt x="941" y="0"/>
                  </a:cubicBezTo>
                  <a:cubicBezTo>
                    <a:pt x="387" y="0"/>
                    <a:pt x="0" y="406"/>
                    <a:pt x="0" y="988"/>
                  </a:cubicBezTo>
                  <a:cubicBezTo>
                    <a:pt x="0" y="1561"/>
                    <a:pt x="389" y="1977"/>
                    <a:pt x="926" y="1977"/>
                  </a:cubicBezTo>
                  <a:cubicBezTo>
                    <a:pt x="1089" y="1977"/>
                    <a:pt x="1276" y="1901"/>
                    <a:pt x="1429" y="1783"/>
                  </a:cubicBezTo>
                  <a:lnTo>
                    <a:pt x="1435" y="1837"/>
                  </a:lnTo>
                  <a:cubicBezTo>
                    <a:pt x="1441" y="1896"/>
                    <a:pt x="1491" y="1940"/>
                    <a:pt x="1551" y="1940"/>
                  </a:cubicBezTo>
                  <a:lnTo>
                    <a:pt x="1767" y="1940"/>
                  </a:lnTo>
                  <a:cubicBezTo>
                    <a:pt x="1832" y="1940"/>
                    <a:pt x="1884" y="1888"/>
                    <a:pt x="1884" y="1824"/>
                  </a:cubicBezTo>
                  <a:lnTo>
                    <a:pt x="1884" y="153"/>
                  </a:lnTo>
                  <a:cubicBezTo>
                    <a:pt x="1884" y="88"/>
                    <a:pt x="1832" y="36"/>
                    <a:pt x="1767" y="36"/>
                  </a:cubicBezTo>
                  <a:close/>
                  <a:moveTo>
                    <a:pt x="1421" y="988"/>
                  </a:moveTo>
                  <a:cubicBezTo>
                    <a:pt x="1421" y="1306"/>
                    <a:pt x="1228" y="1519"/>
                    <a:pt x="942" y="1519"/>
                  </a:cubicBezTo>
                  <a:cubicBezTo>
                    <a:pt x="634" y="1519"/>
                    <a:pt x="468" y="1246"/>
                    <a:pt x="468" y="988"/>
                  </a:cubicBezTo>
                  <a:cubicBezTo>
                    <a:pt x="468" y="724"/>
                    <a:pt x="632" y="457"/>
                    <a:pt x="946" y="457"/>
                  </a:cubicBezTo>
                  <a:cubicBezTo>
                    <a:pt x="1234" y="457"/>
                    <a:pt x="1421" y="666"/>
                    <a:pt x="1421" y="988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01" name="Freeform 32">
              <a:extLst>
                <a:ext uri="{FF2B5EF4-FFF2-40B4-BE49-F238E27FC236}">
                  <a16:creationId xmlns:a16="http://schemas.microsoft.com/office/drawing/2014/main" id="{EEF484BB-C5C2-44EC-89C9-ED5BA6ED6B82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408238" y="882650"/>
              <a:ext cx="207962" cy="219075"/>
            </a:xfrm>
            <a:custGeom>
              <a:avLst/>
              <a:gdLst>
                <a:gd name="T0" fmla="*/ 1767 w 1884"/>
                <a:gd name="T1" fmla="*/ 36 h 1977"/>
                <a:gd name="T2" fmla="*/ 1551 w 1884"/>
                <a:gd name="T3" fmla="*/ 36 h 1977"/>
                <a:gd name="T4" fmla="*/ 1435 w 1884"/>
                <a:gd name="T5" fmla="*/ 139 h 1977"/>
                <a:gd name="T6" fmla="*/ 1429 w 1884"/>
                <a:gd name="T7" fmla="*/ 191 h 1977"/>
                <a:gd name="T8" fmla="*/ 941 w 1884"/>
                <a:gd name="T9" fmla="*/ 0 h 1977"/>
                <a:gd name="T10" fmla="*/ 0 w 1884"/>
                <a:gd name="T11" fmla="*/ 988 h 1977"/>
                <a:gd name="T12" fmla="*/ 926 w 1884"/>
                <a:gd name="T13" fmla="*/ 1977 h 1977"/>
                <a:gd name="T14" fmla="*/ 1429 w 1884"/>
                <a:gd name="T15" fmla="*/ 1783 h 1977"/>
                <a:gd name="T16" fmla="*/ 1435 w 1884"/>
                <a:gd name="T17" fmla="*/ 1837 h 1977"/>
                <a:gd name="T18" fmla="*/ 1551 w 1884"/>
                <a:gd name="T19" fmla="*/ 1940 h 1977"/>
                <a:gd name="T20" fmla="*/ 1767 w 1884"/>
                <a:gd name="T21" fmla="*/ 1940 h 1977"/>
                <a:gd name="T22" fmla="*/ 1884 w 1884"/>
                <a:gd name="T23" fmla="*/ 1824 h 1977"/>
                <a:gd name="T24" fmla="*/ 1884 w 1884"/>
                <a:gd name="T25" fmla="*/ 153 h 1977"/>
                <a:gd name="T26" fmla="*/ 1767 w 1884"/>
                <a:gd name="T27" fmla="*/ 36 h 1977"/>
                <a:gd name="T28" fmla="*/ 1421 w 1884"/>
                <a:gd name="T29" fmla="*/ 988 h 1977"/>
                <a:gd name="T30" fmla="*/ 942 w 1884"/>
                <a:gd name="T31" fmla="*/ 1519 h 1977"/>
                <a:gd name="T32" fmla="*/ 468 w 1884"/>
                <a:gd name="T33" fmla="*/ 988 h 1977"/>
                <a:gd name="T34" fmla="*/ 946 w 1884"/>
                <a:gd name="T35" fmla="*/ 457 h 1977"/>
                <a:gd name="T36" fmla="*/ 1421 w 1884"/>
                <a:gd name="T37" fmla="*/ 988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84" h="1977">
                  <a:moveTo>
                    <a:pt x="1767" y="36"/>
                  </a:moveTo>
                  <a:lnTo>
                    <a:pt x="1551" y="36"/>
                  </a:lnTo>
                  <a:cubicBezTo>
                    <a:pt x="1491" y="36"/>
                    <a:pt x="1442" y="80"/>
                    <a:pt x="1435" y="139"/>
                  </a:cubicBezTo>
                  <a:lnTo>
                    <a:pt x="1429" y="191"/>
                  </a:lnTo>
                  <a:cubicBezTo>
                    <a:pt x="1291" y="82"/>
                    <a:pt x="1118" y="0"/>
                    <a:pt x="941" y="0"/>
                  </a:cubicBezTo>
                  <a:cubicBezTo>
                    <a:pt x="387" y="0"/>
                    <a:pt x="0" y="406"/>
                    <a:pt x="0" y="988"/>
                  </a:cubicBezTo>
                  <a:cubicBezTo>
                    <a:pt x="0" y="1561"/>
                    <a:pt x="389" y="1977"/>
                    <a:pt x="926" y="1977"/>
                  </a:cubicBezTo>
                  <a:cubicBezTo>
                    <a:pt x="1089" y="1977"/>
                    <a:pt x="1276" y="1901"/>
                    <a:pt x="1429" y="1783"/>
                  </a:cubicBezTo>
                  <a:lnTo>
                    <a:pt x="1435" y="1837"/>
                  </a:lnTo>
                  <a:cubicBezTo>
                    <a:pt x="1441" y="1896"/>
                    <a:pt x="1491" y="1940"/>
                    <a:pt x="1551" y="1940"/>
                  </a:cubicBezTo>
                  <a:lnTo>
                    <a:pt x="1767" y="1940"/>
                  </a:lnTo>
                  <a:cubicBezTo>
                    <a:pt x="1832" y="1940"/>
                    <a:pt x="1884" y="1888"/>
                    <a:pt x="1884" y="1824"/>
                  </a:cubicBezTo>
                  <a:lnTo>
                    <a:pt x="1884" y="153"/>
                  </a:lnTo>
                  <a:cubicBezTo>
                    <a:pt x="1884" y="88"/>
                    <a:pt x="1832" y="36"/>
                    <a:pt x="1767" y="36"/>
                  </a:cubicBezTo>
                  <a:close/>
                  <a:moveTo>
                    <a:pt x="1421" y="988"/>
                  </a:moveTo>
                  <a:cubicBezTo>
                    <a:pt x="1421" y="1306"/>
                    <a:pt x="1228" y="1519"/>
                    <a:pt x="942" y="1519"/>
                  </a:cubicBezTo>
                  <a:cubicBezTo>
                    <a:pt x="634" y="1519"/>
                    <a:pt x="468" y="1246"/>
                    <a:pt x="468" y="988"/>
                  </a:cubicBezTo>
                  <a:cubicBezTo>
                    <a:pt x="468" y="724"/>
                    <a:pt x="632" y="457"/>
                    <a:pt x="946" y="457"/>
                  </a:cubicBezTo>
                  <a:cubicBezTo>
                    <a:pt x="1234" y="457"/>
                    <a:pt x="1421" y="666"/>
                    <a:pt x="1421" y="988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02" name="Freeform 33">
              <a:extLst>
                <a:ext uri="{FF2B5EF4-FFF2-40B4-BE49-F238E27FC236}">
                  <a16:creationId xmlns:a16="http://schemas.microsoft.com/office/drawing/2014/main" id="{4AA6D7DF-5D82-41E5-9A6E-8436D360E962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382963" y="882650"/>
              <a:ext cx="206375" cy="219075"/>
            </a:xfrm>
            <a:custGeom>
              <a:avLst/>
              <a:gdLst>
                <a:gd name="T0" fmla="*/ 1768 w 1884"/>
                <a:gd name="T1" fmla="*/ 36 h 1977"/>
                <a:gd name="T2" fmla="*/ 1551 w 1884"/>
                <a:gd name="T3" fmla="*/ 36 h 1977"/>
                <a:gd name="T4" fmla="*/ 1435 w 1884"/>
                <a:gd name="T5" fmla="*/ 139 h 1977"/>
                <a:gd name="T6" fmla="*/ 1429 w 1884"/>
                <a:gd name="T7" fmla="*/ 191 h 1977"/>
                <a:gd name="T8" fmla="*/ 942 w 1884"/>
                <a:gd name="T9" fmla="*/ 0 h 1977"/>
                <a:gd name="T10" fmla="*/ 0 w 1884"/>
                <a:gd name="T11" fmla="*/ 988 h 1977"/>
                <a:gd name="T12" fmla="*/ 926 w 1884"/>
                <a:gd name="T13" fmla="*/ 1977 h 1977"/>
                <a:gd name="T14" fmla="*/ 1429 w 1884"/>
                <a:gd name="T15" fmla="*/ 1783 h 1977"/>
                <a:gd name="T16" fmla="*/ 1435 w 1884"/>
                <a:gd name="T17" fmla="*/ 1837 h 1977"/>
                <a:gd name="T18" fmla="*/ 1551 w 1884"/>
                <a:gd name="T19" fmla="*/ 1940 h 1977"/>
                <a:gd name="T20" fmla="*/ 1768 w 1884"/>
                <a:gd name="T21" fmla="*/ 1940 h 1977"/>
                <a:gd name="T22" fmla="*/ 1884 w 1884"/>
                <a:gd name="T23" fmla="*/ 1824 h 1977"/>
                <a:gd name="T24" fmla="*/ 1884 w 1884"/>
                <a:gd name="T25" fmla="*/ 153 h 1977"/>
                <a:gd name="T26" fmla="*/ 1768 w 1884"/>
                <a:gd name="T27" fmla="*/ 36 h 1977"/>
                <a:gd name="T28" fmla="*/ 1421 w 1884"/>
                <a:gd name="T29" fmla="*/ 988 h 1977"/>
                <a:gd name="T30" fmla="*/ 942 w 1884"/>
                <a:gd name="T31" fmla="*/ 1519 h 1977"/>
                <a:gd name="T32" fmla="*/ 468 w 1884"/>
                <a:gd name="T33" fmla="*/ 988 h 1977"/>
                <a:gd name="T34" fmla="*/ 946 w 1884"/>
                <a:gd name="T35" fmla="*/ 457 h 1977"/>
                <a:gd name="T36" fmla="*/ 1421 w 1884"/>
                <a:gd name="T37" fmla="*/ 988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84" h="1977">
                  <a:moveTo>
                    <a:pt x="1768" y="36"/>
                  </a:moveTo>
                  <a:lnTo>
                    <a:pt x="1551" y="36"/>
                  </a:lnTo>
                  <a:cubicBezTo>
                    <a:pt x="1492" y="36"/>
                    <a:pt x="1442" y="80"/>
                    <a:pt x="1435" y="139"/>
                  </a:cubicBezTo>
                  <a:lnTo>
                    <a:pt x="1429" y="191"/>
                  </a:lnTo>
                  <a:cubicBezTo>
                    <a:pt x="1291" y="82"/>
                    <a:pt x="1118" y="0"/>
                    <a:pt x="942" y="0"/>
                  </a:cubicBezTo>
                  <a:cubicBezTo>
                    <a:pt x="387" y="0"/>
                    <a:pt x="0" y="406"/>
                    <a:pt x="0" y="988"/>
                  </a:cubicBezTo>
                  <a:cubicBezTo>
                    <a:pt x="0" y="1561"/>
                    <a:pt x="389" y="1977"/>
                    <a:pt x="926" y="1977"/>
                  </a:cubicBezTo>
                  <a:cubicBezTo>
                    <a:pt x="1089" y="1977"/>
                    <a:pt x="1276" y="1901"/>
                    <a:pt x="1429" y="1783"/>
                  </a:cubicBezTo>
                  <a:lnTo>
                    <a:pt x="1435" y="1837"/>
                  </a:lnTo>
                  <a:cubicBezTo>
                    <a:pt x="1441" y="1896"/>
                    <a:pt x="1491" y="1940"/>
                    <a:pt x="1551" y="1940"/>
                  </a:cubicBezTo>
                  <a:lnTo>
                    <a:pt x="1768" y="1940"/>
                  </a:lnTo>
                  <a:cubicBezTo>
                    <a:pt x="1832" y="1940"/>
                    <a:pt x="1884" y="1888"/>
                    <a:pt x="1884" y="1824"/>
                  </a:cubicBezTo>
                  <a:lnTo>
                    <a:pt x="1884" y="153"/>
                  </a:lnTo>
                  <a:cubicBezTo>
                    <a:pt x="1884" y="88"/>
                    <a:pt x="1832" y="36"/>
                    <a:pt x="1768" y="36"/>
                  </a:cubicBezTo>
                  <a:close/>
                  <a:moveTo>
                    <a:pt x="1421" y="988"/>
                  </a:moveTo>
                  <a:cubicBezTo>
                    <a:pt x="1421" y="1306"/>
                    <a:pt x="1228" y="1519"/>
                    <a:pt x="942" y="1519"/>
                  </a:cubicBezTo>
                  <a:cubicBezTo>
                    <a:pt x="634" y="1519"/>
                    <a:pt x="468" y="1246"/>
                    <a:pt x="468" y="988"/>
                  </a:cubicBezTo>
                  <a:cubicBezTo>
                    <a:pt x="468" y="724"/>
                    <a:pt x="632" y="457"/>
                    <a:pt x="946" y="457"/>
                  </a:cubicBezTo>
                  <a:cubicBezTo>
                    <a:pt x="1235" y="457"/>
                    <a:pt x="1421" y="666"/>
                    <a:pt x="1421" y="988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03" name="Freeform 34">
              <a:extLst>
                <a:ext uri="{FF2B5EF4-FFF2-40B4-BE49-F238E27FC236}">
                  <a16:creationId xmlns:a16="http://schemas.microsoft.com/office/drawing/2014/main" id="{B57C043B-C269-4F08-82F9-A770F84E41F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278063" y="911225"/>
              <a:ext cx="85725" cy="285750"/>
            </a:xfrm>
            <a:custGeom>
              <a:avLst/>
              <a:gdLst>
                <a:gd name="T0" fmla="*/ 660 w 777"/>
                <a:gd name="T1" fmla="*/ 0 h 2578"/>
                <a:gd name="T2" fmla="*/ 411 w 777"/>
                <a:gd name="T3" fmla="*/ 0 h 2578"/>
                <a:gd name="T4" fmla="*/ 294 w 777"/>
                <a:gd name="T5" fmla="*/ 117 h 2578"/>
                <a:gd name="T6" fmla="*/ 294 w 777"/>
                <a:gd name="T7" fmla="*/ 1876 h 2578"/>
                <a:gd name="T8" fmla="*/ 106 w 777"/>
                <a:gd name="T9" fmla="*/ 2106 h 2578"/>
                <a:gd name="T10" fmla="*/ 0 w 777"/>
                <a:gd name="T11" fmla="*/ 2222 h 2578"/>
                <a:gd name="T12" fmla="*/ 0 w 777"/>
                <a:gd name="T13" fmla="*/ 2462 h 2578"/>
                <a:gd name="T14" fmla="*/ 36 w 777"/>
                <a:gd name="T15" fmla="*/ 2546 h 2578"/>
                <a:gd name="T16" fmla="*/ 116 w 777"/>
                <a:gd name="T17" fmla="*/ 2578 h 2578"/>
                <a:gd name="T18" fmla="*/ 122 w 777"/>
                <a:gd name="T19" fmla="*/ 2578 h 2578"/>
                <a:gd name="T20" fmla="*/ 777 w 777"/>
                <a:gd name="T21" fmla="*/ 1879 h 2578"/>
                <a:gd name="T22" fmla="*/ 777 w 777"/>
                <a:gd name="T23" fmla="*/ 117 h 2578"/>
                <a:gd name="T24" fmla="*/ 660 w 777"/>
                <a:gd name="T25" fmla="*/ 0 h 2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7" h="2578">
                  <a:moveTo>
                    <a:pt x="660" y="0"/>
                  </a:moveTo>
                  <a:lnTo>
                    <a:pt x="411" y="0"/>
                  </a:lnTo>
                  <a:cubicBezTo>
                    <a:pt x="347" y="0"/>
                    <a:pt x="294" y="52"/>
                    <a:pt x="294" y="117"/>
                  </a:cubicBezTo>
                  <a:lnTo>
                    <a:pt x="294" y="1876"/>
                  </a:lnTo>
                  <a:cubicBezTo>
                    <a:pt x="294" y="1964"/>
                    <a:pt x="236" y="2094"/>
                    <a:pt x="106" y="2106"/>
                  </a:cubicBezTo>
                  <a:cubicBezTo>
                    <a:pt x="46" y="2111"/>
                    <a:pt x="0" y="2161"/>
                    <a:pt x="0" y="2222"/>
                  </a:cubicBezTo>
                  <a:lnTo>
                    <a:pt x="0" y="2462"/>
                  </a:lnTo>
                  <a:cubicBezTo>
                    <a:pt x="0" y="2494"/>
                    <a:pt x="13" y="2524"/>
                    <a:pt x="36" y="2546"/>
                  </a:cubicBezTo>
                  <a:cubicBezTo>
                    <a:pt x="58" y="2567"/>
                    <a:pt x="87" y="2578"/>
                    <a:pt x="116" y="2578"/>
                  </a:cubicBezTo>
                  <a:cubicBezTo>
                    <a:pt x="118" y="2578"/>
                    <a:pt x="120" y="2578"/>
                    <a:pt x="122" y="2578"/>
                  </a:cubicBezTo>
                  <a:cubicBezTo>
                    <a:pt x="526" y="2560"/>
                    <a:pt x="777" y="2292"/>
                    <a:pt x="777" y="1879"/>
                  </a:cubicBezTo>
                  <a:lnTo>
                    <a:pt x="777" y="117"/>
                  </a:lnTo>
                  <a:cubicBezTo>
                    <a:pt x="777" y="52"/>
                    <a:pt x="724" y="0"/>
                    <a:pt x="660" y="0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04" name="Freeform 35">
              <a:extLst>
                <a:ext uri="{FF2B5EF4-FFF2-40B4-BE49-F238E27FC236}">
                  <a16:creationId xmlns:a16="http://schemas.microsoft.com/office/drawing/2014/main" id="{6DE1E66F-BCC0-405E-BBB6-C868790EF03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76525" y="822325"/>
              <a:ext cx="53975" cy="274638"/>
            </a:xfrm>
            <a:custGeom>
              <a:avLst/>
              <a:gdLst>
                <a:gd name="T0" fmla="*/ 365 w 482"/>
                <a:gd name="T1" fmla="*/ 0 h 2492"/>
                <a:gd name="T2" fmla="*/ 116 w 482"/>
                <a:gd name="T3" fmla="*/ 0 h 2492"/>
                <a:gd name="T4" fmla="*/ 0 w 482"/>
                <a:gd name="T5" fmla="*/ 117 h 2492"/>
                <a:gd name="T6" fmla="*/ 0 w 482"/>
                <a:gd name="T7" fmla="*/ 2375 h 2492"/>
                <a:gd name="T8" fmla="*/ 116 w 482"/>
                <a:gd name="T9" fmla="*/ 2492 h 2492"/>
                <a:gd name="T10" fmla="*/ 365 w 482"/>
                <a:gd name="T11" fmla="*/ 2492 h 2492"/>
                <a:gd name="T12" fmla="*/ 482 w 482"/>
                <a:gd name="T13" fmla="*/ 2375 h 2492"/>
                <a:gd name="T14" fmla="*/ 482 w 482"/>
                <a:gd name="T15" fmla="*/ 117 h 2492"/>
                <a:gd name="T16" fmla="*/ 365 w 482"/>
                <a:gd name="T17" fmla="*/ 0 h 2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2" h="2492">
                  <a:moveTo>
                    <a:pt x="365" y="0"/>
                  </a:moveTo>
                  <a:lnTo>
                    <a:pt x="116" y="0"/>
                  </a:lnTo>
                  <a:cubicBezTo>
                    <a:pt x="52" y="0"/>
                    <a:pt x="0" y="53"/>
                    <a:pt x="0" y="117"/>
                  </a:cubicBezTo>
                  <a:lnTo>
                    <a:pt x="0" y="2375"/>
                  </a:lnTo>
                  <a:cubicBezTo>
                    <a:pt x="0" y="2439"/>
                    <a:pt x="52" y="2492"/>
                    <a:pt x="116" y="2492"/>
                  </a:cubicBezTo>
                  <a:lnTo>
                    <a:pt x="365" y="2492"/>
                  </a:lnTo>
                  <a:cubicBezTo>
                    <a:pt x="430" y="2492"/>
                    <a:pt x="482" y="2439"/>
                    <a:pt x="482" y="2375"/>
                  </a:cubicBezTo>
                  <a:lnTo>
                    <a:pt x="482" y="117"/>
                  </a:lnTo>
                  <a:cubicBezTo>
                    <a:pt x="482" y="53"/>
                    <a:pt x="430" y="0"/>
                    <a:pt x="365" y="0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05" name="Freeform 36">
              <a:extLst>
                <a:ext uri="{FF2B5EF4-FFF2-40B4-BE49-F238E27FC236}">
                  <a16:creationId xmlns:a16="http://schemas.microsoft.com/office/drawing/2014/main" id="{1CC06CF4-D01E-4568-AD84-B648BAC0EA4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90825" y="911225"/>
              <a:ext cx="53975" cy="185738"/>
            </a:xfrm>
            <a:custGeom>
              <a:avLst/>
              <a:gdLst>
                <a:gd name="T0" fmla="*/ 366 w 483"/>
                <a:gd name="T1" fmla="*/ 0 h 1677"/>
                <a:gd name="T2" fmla="*/ 117 w 483"/>
                <a:gd name="T3" fmla="*/ 0 h 1677"/>
                <a:gd name="T4" fmla="*/ 0 w 483"/>
                <a:gd name="T5" fmla="*/ 117 h 1677"/>
                <a:gd name="T6" fmla="*/ 0 w 483"/>
                <a:gd name="T7" fmla="*/ 1561 h 1677"/>
                <a:gd name="T8" fmla="*/ 117 w 483"/>
                <a:gd name="T9" fmla="*/ 1677 h 1677"/>
                <a:gd name="T10" fmla="*/ 366 w 483"/>
                <a:gd name="T11" fmla="*/ 1677 h 1677"/>
                <a:gd name="T12" fmla="*/ 483 w 483"/>
                <a:gd name="T13" fmla="*/ 1561 h 1677"/>
                <a:gd name="T14" fmla="*/ 483 w 483"/>
                <a:gd name="T15" fmla="*/ 117 h 1677"/>
                <a:gd name="T16" fmla="*/ 366 w 483"/>
                <a:gd name="T17" fmla="*/ 0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3" h="1677">
                  <a:moveTo>
                    <a:pt x="366" y="0"/>
                  </a:moveTo>
                  <a:lnTo>
                    <a:pt x="117" y="0"/>
                  </a:lnTo>
                  <a:cubicBezTo>
                    <a:pt x="53" y="0"/>
                    <a:pt x="0" y="52"/>
                    <a:pt x="0" y="117"/>
                  </a:cubicBezTo>
                  <a:lnTo>
                    <a:pt x="0" y="1561"/>
                  </a:lnTo>
                  <a:cubicBezTo>
                    <a:pt x="0" y="1625"/>
                    <a:pt x="53" y="1677"/>
                    <a:pt x="117" y="1677"/>
                  </a:cubicBezTo>
                  <a:lnTo>
                    <a:pt x="366" y="1677"/>
                  </a:lnTo>
                  <a:cubicBezTo>
                    <a:pt x="430" y="1677"/>
                    <a:pt x="483" y="1625"/>
                    <a:pt x="483" y="1561"/>
                  </a:cubicBezTo>
                  <a:lnTo>
                    <a:pt x="483" y="117"/>
                  </a:lnTo>
                  <a:cubicBezTo>
                    <a:pt x="483" y="52"/>
                    <a:pt x="430" y="0"/>
                    <a:pt x="366" y="0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06" name="Freeform 37">
              <a:extLst>
                <a:ext uri="{FF2B5EF4-FFF2-40B4-BE49-F238E27FC236}">
                  <a16:creationId xmlns:a16="http://schemas.microsoft.com/office/drawing/2014/main" id="{6871B2D9-9E53-41D8-A0C0-233759658B4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905125" y="882650"/>
              <a:ext cx="187325" cy="214313"/>
            </a:xfrm>
            <a:custGeom>
              <a:avLst/>
              <a:gdLst>
                <a:gd name="T0" fmla="*/ 938 w 1695"/>
                <a:gd name="T1" fmla="*/ 0 h 1940"/>
                <a:gd name="T2" fmla="*/ 465 w 1695"/>
                <a:gd name="T3" fmla="*/ 178 h 1940"/>
                <a:gd name="T4" fmla="*/ 463 w 1695"/>
                <a:gd name="T5" fmla="*/ 146 h 1940"/>
                <a:gd name="T6" fmla="*/ 347 w 1695"/>
                <a:gd name="T7" fmla="*/ 36 h 1940"/>
                <a:gd name="T8" fmla="*/ 117 w 1695"/>
                <a:gd name="T9" fmla="*/ 36 h 1940"/>
                <a:gd name="T10" fmla="*/ 0 w 1695"/>
                <a:gd name="T11" fmla="*/ 153 h 1940"/>
                <a:gd name="T12" fmla="*/ 0 w 1695"/>
                <a:gd name="T13" fmla="*/ 1824 h 1940"/>
                <a:gd name="T14" fmla="*/ 117 w 1695"/>
                <a:gd name="T15" fmla="*/ 1940 h 1940"/>
                <a:gd name="T16" fmla="*/ 366 w 1695"/>
                <a:gd name="T17" fmla="*/ 1940 h 1940"/>
                <a:gd name="T18" fmla="*/ 483 w 1695"/>
                <a:gd name="T19" fmla="*/ 1824 h 1940"/>
                <a:gd name="T20" fmla="*/ 483 w 1695"/>
                <a:gd name="T21" fmla="*/ 867 h 1940"/>
                <a:gd name="T22" fmla="*/ 867 w 1695"/>
                <a:gd name="T23" fmla="*/ 460 h 1940"/>
                <a:gd name="T24" fmla="*/ 1212 w 1695"/>
                <a:gd name="T25" fmla="*/ 848 h 1940"/>
                <a:gd name="T26" fmla="*/ 1212 w 1695"/>
                <a:gd name="T27" fmla="*/ 1824 h 1940"/>
                <a:gd name="T28" fmla="*/ 1329 w 1695"/>
                <a:gd name="T29" fmla="*/ 1940 h 1940"/>
                <a:gd name="T30" fmla="*/ 1578 w 1695"/>
                <a:gd name="T31" fmla="*/ 1940 h 1940"/>
                <a:gd name="T32" fmla="*/ 1695 w 1695"/>
                <a:gd name="T33" fmla="*/ 1824 h 1940"/>
                <a:gd name="T34" fmla="*/ 1695 w 1695"/>
                <a:gd name="T35" fmla="*/ 786 h 1940"/>
                <a:gd name="T36" fmla="*/ 938 w 1695"/>
                <a:gd name="T37" fmla="*/ 0 h 1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5" h="1940">
                  <a:moveTo>
                    <a:pt x="938" y="0"/>
                  </a:moveTo>
                  <a:cubicBezTo>
                    <a:pt x="759" y="0"/>
                    <a:pt x="600" y="60"/>
                    <a:pt x="465" y="178"/>
                  </a:cubicBezTo>
                  <a:lnTo>
                    <a:pt x="463" y="146"/>
                  </a:lnTo>
                  <a:cubicBezTo>
                    <a:pt x="460" y="84"/>
                    <a:pt x="409" y="36"/>
                    <a:pt x="347" y="36"/>
                  </a:cubicBezTo>
                  <a:lnTo>
                    <a:pt x="117" y="36"/>
                  </a:lnTo>
                  <a:cubicBezTo>
                    <a:pt x="52" y="36"/>
                    <a:pt x="0" y="88"/>
                    <a:pt x="0" y="153"/>
                  </a:cubicBezTo>
                  <a:lnTo>
                    <a:pt x="0" y="1824"/>
                  </a:lnTo>
                  <a:cubicBezTo>
                    <a:pt x="0" y="1888"/>
                    <a:pt x="52" y="1940"/>
                    <a:pt x="117" y="1940"/>
                  </a:cubicBezTo>
                  <a:lnTo>
                    <a:pt x="366" y="1940"/>
                  </a:lnTo>
                  <a:cubicBezTo>
                    <a:pt x="430" y="1940"/>
                    <a:pt x="483" y="1888"/>
                    <a:pt x="483" y="1824"/>
                  </a:cubicBezTo>
                  <a:lnTo>
                    <a:pt x="483" y="867"/>
                  </a:lnTo>
                  <a:cubicBezTo>
                    <a:pt x="483" y="624"/>
                    <a:pt x="637" y="460"/>
                    <a:pt x="867" y="460"/>
                  </a:cubicBezTo>
                  <a:cubicBezTo>
                    <a:pt x="1167" y="460"/>
                    <a:pt x="1212" y="703"/>
                    <a:pt x="1212" y="848"/>
                  </a:cubicBezTo>
                  <a:lnTo>
                    <a:pt x="1212" y="1824"/>
                  </a:lnTo>
                  <a:cubicBezTo>
                    <a:pt x="1212" y="1888"/>
                    <a:pt x="1265" y="1940"/>
                    <a:pt x="1329" y="1940"/>
                  </a:cubicBezTo>
                  <a:lnTo>
                    <a:pt x="1578" y="1940"/>
                  </a:lnTo>
                  <a:cubicBezTo>
                    <a:pt x="1642" y="1940"/>
                    <a:pt x="1695" y="1888"/>
                    <a:pt x="1695" y="1824"/>
                  </a:cubicBezTo>
                  <a:lnTo>
                    <a:pt x="1695" y="786"/>
                  </a:lnTo>
                  <a:cubicBezTo>
                    <a:pt x="1695" y="309"/>
                    <a:pt x="1398" y="0"/>
                    <a:pt x="938" y="0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07" name="Freeform 38">
              <a:extLst>
                <a:ext uri="{FF2B5EF4-FFF2-40B4-BE49-F238E27FC236}">
                  <a16:creationId xmlns:a16="http://schemas.microsoft.com/office/drawing/2014/main" id="{79636E50-BC72-4602-AE7D-5DE0F3333A4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49600" y="882650"/>
              <a:ext cx="187325" cy="214313"/>
            </a:xfrm>
            <a:custGeom>
              <a:avLst/>
              <a:gdLst>
                <a:gd name="T0" fmla="*/ 938 w 1695"/>
                <a:gd name="T1" fmla="*/ 0 h 1940"/>
                <a:gd name="T2" fmla="*/ 465 w 1695"/>
                <a:gd name="T3" fmla="*/ 178 h 1940"/>
                <a:gd name="T4" fmla="*/ 463 w 1695"/>
                <a:gd name="T5" fmla="*/ 146 h 1940"/>
                <a:gd name="T6" fmla="*/ 347 w 1695"/>
                <a:gd name="T7" fmla="*/ 36 h 1940"/>
                <a:gd name="T8" fmla="*/ 117 w 1695"/>
                <a:gd name="T9" fmla="*/ 36 h 1940"/>
                <a:gd name="T10" fmla="*/ 0 w 1695"/>
                <a:gd name="T11" fmla="*/ 153 h 1940"/>
                <a:gd name="T12" fmla="*/ 0 w 1695"/>
                <a:gd name="T13" fmla="*/ 1824 h 1940"/>
                <a:gd name="T14" fmla="*/ 117 w 1695"/>
                <a:gd name="T15" fmla="*/ 1940 h 1940"/>
                <a:gd name="T16" fmla="*/ 366 w 1695"/>
                <a:gd name="T17" fmla="*/ 1940 h 1940"/>
                <a:gd name="T18" fmla="*/ 483 w 1695"/>
                <a:gd name="T19" fmla="*/ 1824 h 1940"/>
                <a:gd name="T20" fmla="*/ 483 w 1695"/>
                <a:gd name="T21" fmla="*/ 867 h 1940"/>
                <a:gd name="T22" fmla="*/ 867 w 1695"/>
                <a:gd name="T23" fmla="*/ 460 h 1940"/>
                <a:gd name="T24" fmla="*/ 1213 w 1695"/>
                <a:gd name="T25" fmla="*/ 848 h 1940"/>
                <a:gd name="T26" fmla="*/ 1213 w 1695"/>
                <a:gd name="T27" fmla="*/ 1824 h 1940"/>
                <a:gd name="T28" fmla="*/ 1329 w 1695"/>
                <a:gd name="T29" fmla="*/ 1940 h 1940"/>
                <a:gd name="T30" fmla="*/ 1578 w 1695"/>
                <a:gd name="T31" fmla="*/ 1940 h 1940"/>
                <a:gd name="T32" fmla="*/ 1695 w 1695"/>
                <a:gd name="T33" fmla="*/ 1824 h 1940"/>
                <a:gd name="T34" fmla="*/ 1695 w 1695"/>
                <a:gd name="T35" fmla="*/ 786 h 1940"/>
                <a:gd name="T36" fmla="*/ 938 w 1695"/>
                <a:gd name="T37" fmla="*/ 0 h 1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5" h="1940">
                  <a:moveTo>
                    <a:pt x="938" y="0"/>
                  </a:moveTo>
                  <a:cubicBezTo>
                    <a:pt x="759" y="0"/>
                    <a:pt x="601" y="60"/>
                    <a:pt x="465" y="178"/>
                  </a:cubicBezTo>
                  <a:lnTo>
                    <a:pt x="463" y="146"/>
                  </a:lnTo>
                  <a:cubicBezTo>
                    <a:pt x="460" y="84"/>
                    <a:pt x="409" y="36"/>
                    <a:pt x="347" y="36"/>
                  </a:cubicBezTo>
                  <a:lnTo>
                    <a:pt x="117" y="36"/>
                  </a:lnTo>
                  <a:cubicBezTo>
                    <a:pt x="52" y="36"/>
                    <a:pt x="0" y="88"/>
                    <a:pt x="0" y="153"/>
                  </a:cubicBezTo>
                  <a:lnTo>
                    <a:pt x="0" y="1824"/>
                  </a:lnTo>
                  <a:cubicBezTo>
                    <a:pt x="0" y="1888"/>
                    <a:pt x="52" y="1940"/>
                    <a:pt x="117" y="1940"/>
                  </a:cubicBezTo>
                  <a:lnTo>
                    <a:pt x="366" y="1940"/>
                  </a:lnTo>
                  <a:cubicBezTo>
                    <a:pt x="430" y="1940"/>
                    <a:pt x="483" y="1888"/>
                    <a:pt x="483" y="1824"/>
                  </a:cubicBezTo>
                  <a:lnTo>
                    <a:pt x="483" y="867"/>
                  </a:lnTo>
                  <a:cubicBezTo>
                    <a:pt x="483" y="624"/>
                    <a:pt x="637" y="460"/>
                    <a:pt x="867" y="460"/>
                  </a:cubicBezTo>
                  <a:cubicBezTo>
                    <a:pt x="1168" y="460"/>
                    <a:pt x="1213" y="703"/>
                    <a:pt x="1213" y="848"/>
                  </a:cubicBezTo>
                  <a:lnTo>
                    <a:pt x="1213" y="1824"/>
                  </a:lnTo>
                  <a:cubicBezTo>
                    <a:pt x="1213" y="1888"/>
                    <a:pt x="1265" y="1940"/>
                    <a:pt x="1329" y="1940"/>
                  </a:cubicBezTo>
                  <a:lnTo>
                    <a:pt x="1578" y="1940"/>
                  </a:lnTo>
                  <a:cubicBezTo>
                    <a:pt x="1643" y="1940"/>
                    <a:pt x="1695" y="1888"/>
                    <a:pt x="1695" y="1824"/>
                  </a:cubicBezTo>
                  <a:lnTo>
                    <a:pt x="1695" y="786"/>
                  </a:lnTo>
                  <a:cubicBezTo>
                    <a:pt x="1695" y="309"/>
                    <a:pt x="1398" y="0"/>
                    <a:pt x="938" y="0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08" name="Oval 39">
              <a:extLst>
                <a:ext uri="{FF2B5EF4-FFF2-40B4-BE49-F238E27FC236}">
                  <a16:creationId xmlns:a16="http://schemas.microsoft.com/office/drawing/2014/main" id="{D2EF753D-AEFC-4E40-A07B-2BD76853C12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787650" y="822325"/>
              <a:ext cx="60325" cy="58738"/>
            </a:xfrm>
            <a:prstGeom prst="ellipse">
              <a:avLst/>
            </a:pr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09" name="Oval 40">
              <a:extLst>
                <a:ext uri="{FF2B5EF4-FFF2-40B4-BE49-F238E27FC236}">
                  <a16:creationId xmlns:a16="http://schemas.microsoft.com/office/drawing/2014/main" id="{95CDECEB-54FB-4BAC-9736-2FB84CD349B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306638" y="822325"/>
              <a:ext cx="60325" cy="58738"/>
            </a:xfrm>
            <a:prstGeom prst="ellipse">
              <a:avLst/>
            </a:pr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0" name="Oval 41">
              <a:extLst>
                <a:ext uri="{FF2B5EF4-FFF2-40B4-BE49-F238E27FC236}">
                  <a16:creationId xmlns:a16="http://schemas.microsoft.com/office/drawing/2014/main" id="{E4916912-3E31-4E9F-A737-ADC79DE914A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577975" y="822325"/>
              <a:ext cx="60325" cy="58738"/>
            </a:xfrm>
            <a:prstGeom prst="ellipse">
              <a:avLst/>
            </a:pr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1" name="Freeform 42">
              <a:extLst>
                <a:ext uri="{FF2B5EF4-FFF2-40B4-BE49-F238E27FC236}">
                  <a16:creationId xmlns:a16="http://schemas.microsoft.com/office/drawing/2014/main" id="{8E2987F6-E923-488B-B29A-4F5E0A1E6DF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2638" y="1104900"/>
              <a:ext cx="106362" cy="107950"/>
            </a:xfrm>
            <a:custGeom>
              <a:avLst/>
              <a:gdLst>
                <a:gd name="T0" fmla="*/ 899 w 965"/>
                <a:gd name="T1" fmla="*/ 598 h 969"/>
                <a:gd name="T2" fmla="*/ 626 w 965"/>
                <a:gd name="T3" fmla="*/ 65 h 969"/>
                <a:gd name="T4" fmla="*/ 64 w 965"/>
                <a:gd name="T5" fmla="*/ 370 h 969"/>
                <a:gd name="T6" fmla="*/ 366 w 965"/>
                <a:gd name="T7" fmla="*/ 904 h 969"/>
                <a:gd name="T8" fmla="*/ 899 w 965"/>
                <a:gd name="T9" fmla="*/ 598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5" h="969">
                  <a:moveTo>
                    <a:pt x="899" y="598"/>
                  </a:moveTo>
                  <a:cubicBezTo>
                    <a:pt x="965" y="367"/>
                    <a:pt x="858" y="131"/>
                    <a:pt x="626" y="65"/>
                  </a:cubicBezTo>
                  <a:cubicBezTo>
                    <a:pt x="395" y="0"/>
                    <a:pt x="139" y="118"/>
                    <a:pt x="64" y="370"/>
                  </a:cubicBezTo>
                  <a:cubicBezTo>
                    <a:pt x="0" y="582"/>
                    <a:pt x="135" y="838"/>
                    <a:pt x="366" y="904"/>
                  </a:cubicBezTo>
                  <a:cubicBezTo>
                    <a:pt x="598" y="969"/>
                    <a:pt x="834" y="830"/>
                    <a:pt x="899" y="598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2" name="Freeform 43">
              <a:extLst>
                <a:ext uri="{FF2B5EF4-FFF2-40B4-BE49-F238E27FC236}">
                  <a16:creationId xmlns:a16="http://schemas.microsoft.com/office/drawing/2014/main" id="{12BD4EC7-5E34-4709-8B9D-8F495E8E5F6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7413" y="906463"/>
              <a:ext cx="122237" cy="130175"/>
            </a:xfrm>
            <a:custGeom>
              <a:avLst/>
              <a:gdLst>
                <a:gd name="T0" fmla="*/ 1060 w 1104"/>
                <a:gd name="T1" fmla="*/ 679 h 1178"/>
                <a:gd name="T2" fmla="*/ 632 w 1104"/>
                <a:gd name="T3" fmla="*/ 86 h 1178"/>
                <a:gd name="T4" fmla="*/ 16 w 1104"/>
                <a:gd name="T5" fmla="*/ 539 h 1178"/>
                <a:gd name="T6" fmla="*/ 469 w 1104"/>
                <a:gd name="T7" fmla="*/ 1155 h 1178"/>
                <a:gd name="T8" fmla="*/ 1060 w 1104"/>
                <a:gd name="T9" fmla="*/ 679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4" h="1178">
                  <a:moveTo>
                    <a:pt x="1060" y="679"/>
                  </a:moveTo>
                  <a:cubicBezTo>
                    <a:pt x="1104" y="384"/>
                    <a:pt x="920" y="163"/>
                    <a:pt x="632" y="86"/>
                  </a:cubicBezTo>
                  <a:cubicBezTo>
                    <a:pt x="313" y="0"/>
                    <a:pt x="32" y="241"/>
                    <a:pt x="16" y="539"/>
                  </a:cubicBezTo>
                  <a:cubicBezTo>
                    <a:pt x="0" y="831"/>
                    <a:pt x="154" y="1130"/>
                    <a:pt x="469" y="1155"/>
                  </a:cubicBezTo>
                  <a:cubicBezTo>
                    <a:pt x="767" y="1178"/>
                    <a:pt x="1015" y="974"/>
                    <a:pt x="1060" y="679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3" name="Freeform 44">
              <a:extLst>
                <a:ext uri="{FF2B5EF4-FFF2-40B4-BE49-F238E27FC236}">
                  <a16:creationId xmlns:a16="http://schemas.microsoft.com/office/drawing/2014/main" id="{579BBECE-13E2-43A9-A3A5-064645A9774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4238" y="1046163"/>
              <a:ext cx="106362" cy="103188"/>
            </a:xfrm>
            <a:custGeom>
              <a:avLst/>
              <a:gdLst>
                <a:gd name="T0" fmla="*/ 899 w 956"/>
                <a:gd name="T1" fmla="*/ 574 h 924"/>
                <a:gd name="T2" fmla="*/ 536 w 956"/>
                <a:gd name="T3" fmla="*/ 38 h 924"/>
                <a:gd name="T4" fmla="*/ 16 w 956"/>
                <a:gd name="T5" fmla="*/ 421 h 924"/>
                <a:gd name="T6" fmla="*/ 389 w 956"/>
                <a:gd name="T7" fmla="*/ 886 h 924"/>
                <a:gd name="T8" fmla="*/ 899 w 956"/>
                <a:gd name="T9" fmla="*/ 574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6" h="924">
                  <a:moveTo>
                    <a:pt x="899" y="574"/>
                  </a:moveTo>
                  <a:cubicBezTo>
                    <a:pt x="956" y="328"/>
                    <a:pt x="785" y="76"/>
                    <a:pt x="536" y="38"/>
                  </a:cubicBezTo>
                  <a:cubicBezTo>
                    <a:pt x="287" y="0"/>
                    <a:pt x="33" y="172"/>
                    <a:pt x="16" y="421"/>
                  </a:cubicBezTo>
                  <a:cubicBezTo>
                    <a:pt x="0" y="675"/>
                    <a:pt x="140" y="848"/>
                    <a:pt x="389" y="886"/>
                  </a:cubicBezTo>
                  <a:cubicBezTo>
                    <a:pt x="638" y="924"/>
                    <a:pt x="844" y="812"/>
                    <a:pt x="899" y="574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4" name="Freeform 45">
              <a:extLst>
                <a:ext uri="{FF2B5EF4-FFF2-40B4-BE49-F238E27FC236}">
                  <a16:creationId xmlns:a16="http://schemas.microsoft.com/office/drawing/2014/main" id="{56292DCA-2B3F-4659-B160-5E7503A1242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82663" y="998538"/>
              <a:ext cx="106362" cy="115888"/>
            </a:xfrm>
            <a:custGeom>
              <a:avLst/>
              <a:gdLst>
                <a:gd name="T0" fmla="*/ 960 w 966"/>
                <a:gd name="T1" fmla="*/ 581 h 1038"/>
                <a:gd name="T2" fmla="*/ 565 w 966"/>
                <a:gd name="T3" fmla="*/ 39 h 1038"/>
                <a:gd name="T4" fmla="*/ 54 w 966"/>
                <a:gd name="T5" fmla="*/ 423 h 1038"/>
                <a:gd name="T6" fmla="*/ 432 w 966"/>
                <a:gd name="T7" fmla="*/ 988 h 1038"/>
                <a:gd name="T8" fmla="*/ 960 w 966"/>
                <a:gd name="T9" fmla="*/ 581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6" h="1038">
                  <a:moveTo>
                    <a:pt x="960" y="581"/>
                  </a:moveTo>
                  <a:cubicBezTo>
                    <a:pt x="966" y="329"/>
                    <a:pt x="817" y="77"/>
                    <a:pt x="565" y="39"/>
                  </a:cubicBezTo>
                  <a:cubicBezTo>
                    <a:pt x="313" y="0"/>
                    <a:pt x="116" y="155"/>
                    <a:pt x="54" y="423"/>
                  </a:cubicBezTo>
                  <a:cubicBezTo>
                    <a:pt x="0" y="659"/>
                    <a:pt x="182" y="941"/>
                    <a:pt x="432" y="988"/>
                  </a:cubicBezTo>
                  <a:cubicBezTo>
                    <a:pt x="702" y="1038"/>
                    <a:pt x="955" y="835"/>
                    <a:pt x="960" y="58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5" name="Freeform 46">
              <a:extLst>
                <a:ext uri="{FF2B5EF4-FFF2-40B4-BE49-F238E27FC236}">
                  <a16:creationId xmlns:a16="http://schemas.microsoft.com/office/drawing/2014/main" id="{AFB21918-9B92-47C9-BFFC-83598F2742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16000" y="890588"/>
              <a:ext cx="112712" cy="109538"/>
            </a:xfrm>
            <a:custGeom>
              <a:avLst/>
              <a:gdLst>
                <a:gd name="T0" fmla="*/ 996 w 1018"/>
                <a:gd name="T1" fmla="*/ 536 h 998"/>
                <a:gd name="T2" fmla="*/ 593 w 1018"/>
                <a:gd name="T3" fmla="*/ 6 h 998"/>
                <a:gd name="T4" fmla="*/ 49 w 1018"/>
                <a:gd name="T5" fmla="*/ 406 h 998"/>
                <a:gd name="T6" fmla="*/ 417 w 1018"/>
                <a:gd name="T7" fmla="*/ 958 h 998"/>
                <a:gd name="T8" fmla="*/ 996 w 1018"/>
                <a:gd name="T9" fmla="*/ 536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8" h="998">
                  <a:moveTo>
                    <a:pt x="996" y="536"/>
                  </a:moveTo>
                  <a:cubicBezTo>
                    <a:pt x="1018" y="273"/>
                    <a:pt x="857" y="12"/>
                    <a:pt x="593" y="6"/>
                  </a:cubicBezTo>
                  <a:cubicBezTo>
                    <a:pt x="335" y="0"/>
                    <a:pt x="97" y="157"/>
                    <a:pt x="49" y="406"/>
                  </a:cubicBezTo>
                  <a:cubicBezTo>
                    <a:pt x="0" y="664"/>
                    <a:pt x="156" y="919"/>
                    <a:pt x="417" y="958"/>
                  </a:cubicBezTo>
                  <a:cubicBezTo>
                    <a:pt x="677" y="998"/>
                    <a:pt x="975" y="780"/>
                    <a:pt x="996" y="536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6" name="Freeform 47">
              <a:extLst>
                <a:ext uri="{FF2B5EF4-FFF2-40B4-BE49-F238E27FC236}">
                  <a16:creationId xmlns:a16="http://schemas.microsoft.com/office/drawing/2014/main" id="{19D43A34-7B44-4BDB-9E26-9C4DBD360A5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4550" y="800100"/>
              <a:ext cx="103187" cy="109538"/>
            </a:xfrm>
            <a:custGeom>
              <a:avLst/>
              <a:gdLst>
                <a:gd name="T0" fmla="*/ 892 w 930"/>
                <a:gd name="T1" fmla="*/ 510 h 986"/>
                <a:gd name="T2" fmla="*/ 542 w 930"/>
                <a:gd name="T3" fmla="*/ 24 h 986"/>
                <a:gd name="T4" fmla="*/ 22 w 930"/>
                <a:gd name="T5" fmla="*/ 406 h 986"/>
                <a:gd name="T6" fmla="*/ 404 w 930"/>
                <a:gd name="T7" fmla="*/ 926 h 986"/>
                <a:gd name="T8" fmla="*/ 892 w 930"/>
                <a:gd name="T9" fmla="*/ 510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0" h="986">
                  <a:moveTo>
                    <a:pt x="892" y="510"/>
                  </a:moveTo>
                  <a:cubicBezTo>
                    <a:pt x="930" y="261"/>
                    <a:pt x="792" y="48"/>
                    <a:pt x="542" y="24"/>
                  </a:cubicBezTo>
                  <a:cubicBezTo>
                    <a:pt x="285" y="0"/>
                    <a:pt x="42" y="155"/>
                    <a:pt x="22" y="406"/>
                  </a:cubicBezTo>
                  <a:cubicBezTo>
                    <a:pt x="0" y="686"/>
                    <a:pt x="161" y="862"/>
                    <a:pt x="404" y="926"/>
                  </a:cubicBezTo>
                  <a:cubicBezTo>
                    <a:pt x="632" y="986"/>
                    <a:pt x="854" y="759"/>
                    <a:pt x="892" y="510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7" name="Freeform 48">
              <a:extLst>
                <a:ext uri="{FF2B5EF4-FFF2-40B4-BE49-F238E27FC236}">
                  <a16:creationId xmlns:a16="http://schemas.microsoft.com/office/drawing/2014/main" id="{5A42266C-AF1A-4BD4-9F04-54441521860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73150" y="1085850"/>
              <a:ext cx="85725" cy="93663"/>
            </a:xfrm>
            <a:custGeom>
              <a:avLst/>
              <a:gdLst>
                <a:gd name="T0" fmla="*/ 754 w 786"/>
                <a:gd name="T1" fmla="*/ 492 h 850"/>
                <a:gd name="T2" fmla="*/ 467 w 786"/>
                <a:gd name="T3" fmla="*/ 67 h 850"/>
                <a:gd name="T4" fmla="*/ 13 w 786"/>
                <a:gd name="T5" fmla="*/ 393 h 850"/>
                <a:gd name="T6" fmla="*/ 300 w 786"/>
                <a:gd name="T7" fmla="*/ 817 h 850"/>
                <a:gd name="T8" fmla="*/ 754 w 786"/>
                <a:gd name="T9" fmla="*/ 492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6" h="850">
                  <a:moveTo>
                    <a:pt x="754" y="492"/>
                  </a:moveTo>
                  <a:cubicBezTo>
                    <a:pt x="786" y="280"/>
                    <a:pt x="671" y="133"/>
                    <a:pt x="467" y="67"/>
                  </a:cubicBezTo>
                  <a:cubicBezTo>
                    <a:pt x="256" y="0"/>
                    <a:pt x="27" y="144"/>
                    <a:pt x="13" y="393"/>
                  </a:cubicBezTo>
                  <a:cubicBezTo>
                    <a:pt x="0" y="607"/>
                    <a:pt x="88" y="785"/>
                    <a:pt x="300" y="817"/>
                  </a:cubicBezTo>
                  <a:cubicBezTo>
                    <a:pt x="512" y="850"/>
                    <a:pt x="722" y="704"/>
                    <a:pt x="754" y="492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8" name="Freeform 49">
              <a:extLst>
                <a:ext uri="{FF2B5EF4-FFF2-40B4-BE49-F238E27FC236}">
                  <a16:creationId xmlns:a16="http://schemas.microsoft.com/office/drawing/2014/main" id="{861158AC-CE70-474D-A59D-5CE46E03C7D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39813" y="750888"/>
              <a:ext cx="131762" cy="125413"/>
            </a:xfrm>
            <a:custGeom>
              <a:avLst/>
              <a:gdLst>
                <a:gd name="T0" fmla="*/ 1157 w 1199"/>
                <a:gd name="T1" fmla="*/ 670 h 1133"/>
                <a:gd name="T2" fmla="*/ 693 w 1199"/>
                <a:gd name="T3" fmla="*/ 42 h 1133"/>
                <a:gd name="T4" fmla="*/ 88 w 1199"/>
                <a:gd name="T5" fmla="*/ 476 h 1133"/>
                <a:gd name="T6" fmla="*/ 517 w 1199"/>
                <a:gd name="T7" fmla="*/ 1091 h 1133"/>
                <a:gd name="T8" fmla="*/ 1157 w 1199"/>
                <a:gd name="T9" fmla="*/ 67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9" h="1133">
                  <a:moveTo>
                    <a:pt x="1157" y="670"/>
                  </a:moveTo>
                  <a:cubicBezTo>
                    <a:pt x="1199" y="390"/>
                    <a:pt x="972" y="85"/>
                    <a:pt x="693" y="42"/>
                  </a:cubicBezTo>
                  <a:cubicBezTo>
                    <a:pt x="413" y="0"/>
                    <a:pt x="179" y="213"/>
                    <a:pt x="88" y="476"/>
                  </a:cubicBezTo>
                  <a:cubicBezTo>
                    <a:pt x="0" y="730"/>
                    <a:pt x="296" y="1057"/>
                    <a:pt x="517" y="1091"/>
                  </a:cubicBezTo>
                  <a:cubicBezTo>
                    <a:pt x="796" y="1133"/>
                    <a:pt x="1114" y="949"/>
                    <a:pt x="1157" y="670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9" name="Freeform 50">
              <a:extLst>
                <a:ext uri="{FF2B5EF4-FFF2-40B4-BE49-F238E27FC236}">
                  <a16:creationId xmlns:a16="http://schemas.microsoft.com/office/drawing/2014/main" id="{893E5AD1-8F00-420B-92F6-EA5ECBC7B70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4225" y="882650"/>
              <a:ext cx="96837" cy="103188"/>
            </a:xfrm>
            <a:custGeom>
              <a:avLst/>
              <a:gdLst>
                <a:gd name="T0" fmla="*/ 843 w 878"/>
                <a:gd name="T1" fmla="*/ 540 h 928"/>
                <a:gd name="T2" fmla="*/ 490 w 878"/>
                <a:gd name="T3" fmla="*/ 60 h 928"/>
                <a:gd name="T4" fmla="*/ 10 w 878"/>
                <a:gd name="T5" fmla="*/ 413 h 928"/>
                <a:gd name="T6" fmla="*/ 363 w 878"/>
                <a:gd name="T7" fmla="*/ 893 h 928"/>
                <a:gd name="T8" fmla="*/ 843 w 878"/>
                <a:gd name="T9" fmla="*/ 540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928">
                  <a:moveTo>
                    <a:pt x="843" y="540"/>
                  </a:moveTo>
                  <a:cubicBezTo>
                    <a:pt x="878" y="310"/>
                    <a:pt x="717" y="113"/>
                    <a:pt x="490" y="60"/>
                  </a:cubicBezTo>
                  <a:cubicBezTo>
                    <a:pt x="238" y="0"/>
                    <a:pt x="20" y="152"/>
                    <a:pt x="10" y="413"/>
                  </a:cubicBezTo>
                  <a:cubicBezTo>
                    <a:pt x="0" y="646"/>
                    <a:pt x="133" y="858"/>
                    <a:pt x="363" y="893"/>
                  </a:cubicBezTo>
                  <a:cubicBezTo>
                    <a:pt x="593" y="928"/>
                    <a:pt x="808" y="770"/>
                    <a:pt x="843" y="540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0" name="Freeform 51">
              <a:extLst>
                <a:ext uri="{FF2B5EF4-FFF2-40B4-BE49-F238E27FC236}">
                  <a16:creationId xmlns:a16="http://schemas.microsoft.com/office/drawing/2014/main" id="{72A1F8D5-72A1-4B53-A790-D90DAE4EAD5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49325" y="817563"/>
              <a:ext cx="103187" cy="98425"/>
            </a:xfrm>
            <a:custGeom>
              <a:avLst/>
              <a:gdLst>
                <a:gd name="T0" fmla="*/ 370 w 939"/>
                <a:gd name="T1" fmla="*/ 853 h 896"/>
                <a:gd name="T2" fmla="*/ 872 w 939"/>
                <a:gd name="T3" fmla="*/ 509 h 896"/>
                <a:gd name="T4" fmla="*/ 535 w 939"/>
                <a:gd name="T5" fmla="*/ 17 h 896"/>
                <a:gd name="T6" fmla="*/ 43 w 939"/>
                <a:gd name="T7" fmla="*/ 354 h 896"/>
                <a:gd name="T8" fmla="*/ 370 w 939"/>
                <a:gd name="T9" fmla="*/ 853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9" h="896">
                  <a:moveTo>
                    <a:pt x="370" y="853"/>
                  </a:moveTo>
                  <a:cubicBezTo>
                    <a:pt x="599" y="896"/>
                    <a:pt x="811" y="733"/>
                    <a:pt x="872" y="509"/>
                  </a:cubicBezTo>
                  <a:cubicBezTo>
                    <a:pt x="939" y="259"/>
                    <a:pt x="795" y="36"/>
                    <a:pt x="535" y="17"/>
                  </a:cubicBezTo>
                  <a:cubicBezTo>
                    <a:pt x="302" y="0"/>
                    <a:pt x="85" y="125"/>
                    <a:pt x="43" y="354"/>
                  </a:cubicBezTo>
                  <a:cubicBezTo>
                    <a:pt x="0" y="583"/>
                    <a:pt x="141" y="810"/>
                    <a:pt x="370" y="853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1" name="Freeform 52">
              <a:extLst>
                <a:ext uri="{FF2B5EF4-FFF2-40B4-BE49-F238E27FC236}">
                  <a16:creationId xmlns:a16="http://schemas.microsoft.com/office/drawing/2014/main" id="{C42057DC-C6BB-41E1-842F-23D4FD2F086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90575" y="990600"/>
              <a:ext cx="104775" cy="106363"/>
            </a:xfrm>
            <a:custGeom>
              <a:avLst/>
              <a:gdLst>
                <a:gd name="T0" fmla="*/ 912 w 962"/>
                <a:gd name="T1" fmla="*/ 541 h 954"/>
                <a:gd name="T2" fmla="*/ 536 w 962"/>
                <a:gd name="T3" fmla="*/ 30 h 954"/>
                <a:gd name="T4" fmla="*/ 25 w 962"/>
                <a:gd name="T5" fmla="*/ 406 h 954"/>
                <a:gd name="T6" fmla="*/ 401 w 962"/>
                <a:gd name="T7" fmla="*/ 917 h 954"/>
                <a:gd name="T8" fmla="*/ 912 w 962"/>
                <a:gd name="T9" fmla="*/ 541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2" h="954">
                  <a:moveTo>
                    <a:pt x="912" y="541"/>
                  </a:moveTo>
                  <a:cubicBezTo>
                    <a:pt x="962" y="298"/>
                    <a:pt x="782" y="60"/>
                    <a:pt x="536" y="30"/>
                  </a:cubicBezTo>
                  <a:cubicBezTo>
                    <a:pt x="292" y="0"/>
                    <a:pt x="51" y="160"/>
                    <a:pt x="25" y="406"/>
                  </a:cubicBezTo>
                  <a:cubicBezTo>
                    <a:pt x="0" y="649"/>
                    <a:pt x="156" y="880"/>
                    <a:pt x="401" y="917"/>
                  </a:cubicBezTo>
                  <a:cubicBezTo>
                    <a:pt x="646" y="954"/>
                    <a:pt x="863" y="784"/>
                    <a:pt x="912" y="54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2" name="Freeform 53">
              <a:extLst>
                <a:ext uri="{FF2B5EF4-FFF2-40B4-BE49-F238E27FC236}">
                  <a16:creationId xmlns:a16="http://schemas.microsoft.com/office/drawing/2014/main" id="{3915675C-AC84-4AAB-BFBD-8B6794EC1CB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74725" y="1125538"/>
              <a:ext cx="100012" cy="101600"/>
            </a:xfrm>
            <a:custGeom>
              <a:avLst/>
              <a:gdLst>
                <a:gd name="T0" fmla="*/ 860 w 911"/>
                <a:gd name="T1" fmla="*/ 519 h 915"/>
                <a:gd name="T2" fmla="*/ 481 w 911"/>
                <a:gd name="T3" fmla="*/ 35 h 915"/>
                <a:gd name="T4" fmla="*/ 34 w 911"/>
                <a:gd name="T5" fmla="*/ 382 h 915"/>
                <a:gd name="T6" fmla="*/ 376 w 911"/>
                <a:gd name="T7" fmla="*/ 880 h 915"/>
                <a:gd name="T8" fmla="*/ 860 w 911"/>
                <a:gd name="T9" fmla="*/ 519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1" h="915">
                  <a:moveTo>
                    <a:pt x="860" y="519"/>
                  </a:moveTo>
                  <a:cubicBezTo>
                    <a:pt x="911" y="295"/>
                    <a:pt x="709" y="70"/>
                    <a:pt x="481" y="35"/>
                  </a:cubicBezTo>
                  <a:cubicBezTo>
                    <a:pt x="253" y="0"/>
                    <a:pt x="69" y="154"/>
                    <a:pt x="34" y="382"/>
                  </a:cubicBezTo>
                  <a:cubicBezTo>
                    <a:pt x="0" y="610"/>
                    <a:pt x="148" y="846"/>
                    <a:pt x="376" y="880"/>
                  </a:cubicBezTo>
                  <a:cubicBezTo>
                    <a:pt x="604" y="915"/>
                    <a:pt x="809" y="744"/>
                    <a:pt x="860" y="519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3" name="Freeform 54">
              <a:extLst>
                <a:ext uri="{FF2B5EF4-FFF2-40B4-BE49-F238E27FC236}">
                  <a16:creationId xmlns:a16="http://schemas.microsoft.com/office/drawing/2014/main" id="{7A6E7320-247B-44AF-9508-88D6A6EB983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46125" y="757238"/>
              <a:ext cx="96837" cy="103188"/>
            </a:xfrm>
            <a:custGeom>
              <a:avLst/>
              <a:gdLst>
                <a:gd name="T0" fmla="*/ 885 w 890"/>
                <a:gd name="T1" fmla="*/ 518 h 931"/>
                <a:gd name="T2" fmla="*/ 525 w 890"/>
                <a:gd name="T3" fmla="*/ 36 h 931"/>
                <a:gd name="T4" fmla="*/ 35 w 890"/>
                <a:gd name="T5" fmla="*/ 396 h 931"/>
                <a:gd name="T6" fmla="*/ 441 w 890"/>
                <a:gd name="T7" fmla="*/ 919 h 931"/>
                <a:gd name="T8" fmla="*/ 885 w 890"/>
                <a:gd name="T9" fmla="*/ 518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0" h="931">
                  <a:moveTo>
                    <a:pt x="885" y="518"/>
                  </a:moveTo>
                  <a:cubicBezTo>
                    <a:pt x="879" y="281"/>
                    <a:pt x="759" y="72"/>
                    <a:pt x="525" y="36"/>
                  </a:cubicBezTo>
                  <a:cubicBezTo>
                    <a:pt x="290" y="0"/>
                    <a:pt x="71" y="161"/>
                    <a:pt x="35" y="396"/>
                  </a:cubicBezTo>
                  <a:cubicBezTo>
                    <a:pt x="0" y="630"/>
                    <a:pt x="197" y="907"/>
                    <a:pt x="441" y="919"/>
                  </a:cubicBezTo>
                  <a:cubicBezTo>
                    <a:pt x="678" y="931"/>
                    <a:pt x="890" y="737"/>
                    <a:pt x="885" y="518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4" name="Freeform 55">
              <a:extLst>
                <a:ext uri="{FF2B5EF4-FFF2-40B4-BE49-F238E27FC236}">
                  <a16:creationId xmlns:a16="http://schemas.microsoft.com/office/drawing/2014/main" id="{0ECF01A0-A0BB-4654-8B65-8B6482BD395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31850" y="695325"/>
              <a:ext cx="93662" cy="98425"/>
            </a:xfrm>
            <a:custGeom>
              <a:avLst/>
              <a:gdLst>
                <a:gd name="T0" fmla="*/ 846 w 851"/>
                <a:gd name="T1" fmla="*/ 489 h 897"/>
                <a:gd name="T2" fmla="*/ 525 w 851"/>
                <a:gd name="T3" fmla="*/ 36 h 897"/>
                <a:gd name="T4" fmla="*/ 36 w 851"/>
                <a:gd name="T5" fmla="*/ 395 h 897"/>
                <a:gd name="T6" fmla="*/ 395 w 851"/>
                <a:gd name="T7" fmla="*/ 885 h 897"/>
                <a:gd name="T8" fmla="*/ 846 w 851"/>
                <a:gd name="T9" fmla="*/ 489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897">
                  <a:moveTo>
                    <a:pt x="846" y="489"/>
                  </a:moveTo>
                  <a:cubicBezTo>
                    <a:pt x="840" y="252"/>
                    <a:pt x="759" y="71"/>
                    <a:pt x="525" y="36"/>
                  </a:cubicBezTo>
                  <a:cubicBezTo>
                    <a:pt x="290" y="0"/>
                    <a:pt x="71" y="161"/>
                    <a:pt x="36" y="395"/>
                  </a:cubicBezTo>
                  <a:cubicBezTo>
                    <a:pt x="0" y="630"/>
                    <a:pt x="151" y="872"/>
                    <a:pt x="395" y="885"/>
                  </a:cubicBezTo>
                  <a:cubicBezTo>
                    <a:pt x="632" y="897"/>
                    <a:pt x="851" y="708"/>
                    <a:pt x="846" y="489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5" name="Freeform 56">
              <a:extLst>
                <a:ext uri="{FF2B5EF4-FFF2-40B4-BE49-F238E27FC236}">
                  <a16:creationId xmlns:a16="http://schemas.microsoft.com/office/drawing/2014/main" id="{048C43BF-FAB4-407C-8A98-4493173EF24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03263" y="1052513"/>
              <a:ext cx="96837" cy="92075"/>
            </a:xfrm>
            <a:custGeom>
              <a:avLst/>
              <a:gdLst>
                <a:gd name="T0" fmla="*/ 816 w 867"/>
                <a:gd name="T1" fmla="*/ 462 h 821"/>
                <a:gd name="T2" fmla="*/ 480 w 867"/>
                <a:gd name="T3" fmla="*/ 5 h 821"/>
                <a:gd name="T4" fmla="*/ 34 w 867"/>
                <a:gd name="T5" fmla="*/ 330 h 821"/>
                <a:gd name="T6" fmla="*/ 370 w 867"/>
                <a:gd name="T7" fmla="*/ 787 h 821"/>
                <a:gd name="T8" fmla="*/ 816 w 867"/>
                <a:gd name="T9" fmla="*/ 462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7" h="821">
                  <a:moveTo>
                    <a:pt x="816" y="462"/>
                  </a:moveTo>
                  <a:cubicBezTo>
                    <a:pt x="867" y="214"/>
                    <a:pt x="695" y="0"/>
                    <a:pt x="480" y="5"/>
                  </a:cubicBezTo>
                  <a:cubicBezTo>
                    <a:pt x="258" y="9"/>
                    <a:pt x="67" y="111"/>
                    <a:pt x="34" y="330"/>
                  </a:cubicBezTo>
                  <a:cubicBezTo>
                    <a:pt x="0" y="549"/>
                    <a:pt x="151" y="754"/>
                    <a:pt x="370" y="787"/>
                  </a:cubicBezTo>
                  <a:cubicBezTo>
                    <a:pt x="590" y="821"/>
                    <a:pt x="772" y="679"/>
                    <a:pt x="816" y="462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6" name="Freeform 57">
              <a:extLst>
                <a:ext uri="{FF2B5EF4-FFF2-40B4-BE49-F238E27FC236}">
                  <a16:creationId xmlns:a16="http://schemas.microsoft.com/office/drawing/2014/main" id="{41E8873C-D27F-485C-BED1-D465D4F92CE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98550" y="971550"/>
              <a:ext cx="112712" cy="114300"/>
            </a:xfrm>
            <a:custGeom>
              <a:avLst/>
              <a:gdLst>
                <a:gd name="T0" fmla="*/ 991 w 1031"/>
                <a:gd name="T1" fmla="*/ 623 h 1038"/>
                <a:gd name="T2" fmla="*/ 591 w 1031"/>
                <a:gd name="T3" fmla="*/ 78 h 1038"/>
                <a:gd name="T4" fmla="*/ 47 w 1031"/>
                <a:gd name="T5" fmla="*/ 479 h 1038"/>
                <a:gd name="T6" fmla="*/ 447 w 1031"/>
                <a:gd name="T7" fmla="*/ 1023 h 1038"/>
                <a:gd name="T8" fmla="*/ 991 w 1031"/>
                <a:gd name="T9" fmla="*/ 623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1038">
                  <a:moveTo>
                    <a:pt x="991" y="623"/>
                  </a:moveTo>
                  <a:cubicBezTo>
                    <a:pt x="1031" y="362"/>
                    <a:pt x="844" y="154"/>
                    <a:pt x="591" y="78"/>
                  </a:cubicBezTo>
                  <a:cubicBezTo>
                    <a:pt x="329" y="0"/>
                    <a:pt x="97" y="203"/>
                    <a:pt x="47" y="479"/>
                  </a:cubicBezTo>
                  <a:cubicBezTo>
                    <a:pt x="0" y="738"/>
                    <a:pt x="138" y="1005"/>
                    <a:pt x="447" y="1023"/>
                  </a:cubicBezTo>
                  <a:cubicBezTo>
                    <a:pt x="710" y="1038"/>
                    <a:pt x="951" y="883"/>
                    <a:pt x="991" y="623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7" name="Freeform 58">
              <a:extLst>
                <a:ext uri="{FF2B5EF4-FFF2-40B4-BE49-F238E27FC236}">
                  <a16:creationId xmlns:a16="http://schemas.microsoft.com/office/drawing/2014/main" id="{EACBFF62-20DE-4CD2-97BC-4A7F0BE9407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1063" y="1155700"/>
              <a:ext cx="90487" cy="84138"/>
            </a:xfrm>
            <a:custGeom>
              <a:avLst/>
              <a:gdLst>
                <a:gd name="T0" fmla="*/ 797 w 829"/>
                <a:gd name="T1" fmla="*/ 436 h 757"/>
                <a:gd name="T2" fmla="*/ 480 w 829"/>
                <a:gd name="T3" fmla="*/ 5 h 757"/>
                <a:gd name="T4" fmla="*/ 49 w 829"/>
                <a:gd name="T5" fmla="*/ 322 h 757"/>
                <a:gd name="T6" fmla="*/ 366 w 829"/>
                <a:gd name="T7" fmla="*/ 753 h 757"/>
                <a:gd name="T8" fmla="*/ 797 w 829"/>
                <a:gd name="T9" fmla="*/ 436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9" h="757">
                  <a:moveTo>
                    <a:pt x="797" y="436"/>
                  </a:moveTo>
                  <a:cubicBezTo>
                    <a:pt x="829" y="229"/>
                    <a:pt x="689" y="10"/>
                    <a:pt x="480" y="5"/>
                  </a:cubicBezTo>
                  <a:cubicBezTo>
                    <a:pt x="265" y="0"/>
                    <a:pt x="102" y="102"/>
                    <a:pt x="49" y="322"/>
                  </a:cubicBezTo>
                  <a:cubicBezTo>
                    <a:pt x="0" y="525"/>
                    <a:pt x="157" y="749"/>
                    <a:pt x="366" y="753"/>
                  </a:cubicBezTo>
                  <a:cubicBezTo>
                    <a:pt x="568" y="757"/>
                    <a:pt x="766" y="643"/>
                    <a:pt x="797" y="436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8" name="Freeform 59">
              <a:extLst>
                <a:ext uri="{FF2B5EF4-FFF2-40B4-BE49-F238E27FC236}">
                  <a16:creationId xmlns:a16="http://schemas.microsoft.com/office/drawing/2014/main" id="{BBEB18BE-346D-4DD8-9AF8-80B3E19BA19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76276" y="942975"/>
              <a:ext cx="120650" cy="106363"/>
            </a:xfrm>
            <a:custGeom>
              <a:avLst/>
              <a:gdLst>
                <a:gd name="T0" fmla="*/ 76 w 1091"/>
                <a:gd name="T1" fmla="*/ 585 h 974"/>
                <a:gd name="T2" fmla="*/ 560 w 1091"/>
                <a:gd name="T3" fmla="*/ 925 h 974"/>
                <a:gd name="T4" fmla="*/ 995 w 1091"/>
                <a:gd name="T5" fmla="*/ 350 h 974"/>
                <a:gd name="T6" fmla="*/ 379 w 1091"/>
                <a:gd name="T7" fmla="*/ 50 h 974"/>
                <a:gd name="T8" fmla="*/ 76 w 1091"/>
                <a:gd name="T9" fmla="*/ 585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1" h="974">
                  <a:moveTo>
                    <a:pt x="76" y="585"/>
                  </a:moveTo>
                  <a:cubicBezTo>
                    <a:pt x="159" y="841"/>
                    <a:pt x="318" y="974"/>
                    <a:pt x="560" y="925"/>
                  </a:cubicBezTo>
                  <a:cubicBezTo>
                    <a:pt x="801" y="875"/>
                    <a:pt x="1091" y="596"/>
                    <a:pt x="995" y="350"/>
                  </a:cubicBezTo>
                  <a:cubicBezTo>
                    <a:pt x="905" y="121"/>
                    <a:pt x="621" y="0"/>
                    <a:pt x="379" y="50"/>
                  </a:cubicBezTo>
                  <a:cubicBezTo>
                    <a:pt x="138" y="100"/>
                    <a:pt x="0" y="350"/>
                    <a:pt x="76" y="585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9" name="Freeform 60">
              <a:extLst>
                <a:ext uri="{FF2B5EF4-FFF2-40B4-BE49-F238E27FC236}">
                  <a16:creationId xmlns:a16="http://schemas.microsoft.com/office/drawing/2014/main" id="{7FBB6203-412B-41F8-8B83-335C0EDBBDC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28688" y="685800"/>
              <a:ext cx="130175" cy="125413"/>
            </a:xfrm>
            <a:custGeom>
              <a:avLst/>
              <a:gdLst>
                <a:gd name="T0" fmla="*/ 1131 w 1176"/>
                <a:gd name="T1" fmla="*/ 662 h 1130"/>
                <a:gd name="T2" fmla="*/ 678 w 1176"/>
                <a:gd name="T3" fmla="*/ 45 h 1130"/>
                <a:gd name="T4" fmla="*/ 61 w 1176"/>
                <a:gd name="T5" fmla="*/ 499 h 1130"/>
                <a:gd name="T6" fmla="*/ 507 w 1176"/>
                <a:gd name="T7" fmla="*/ 1085 h 1130"/>
                <a:gd name="T8" fmla="*/ 1131 w 1176"/>
                <a:gd name="T9" fmla="*/ 662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6" h="1130">
                  <a:moveTo>
                    <a:pt x="1131" y="662"/>
                  </a:moveTo>
                  <a:cubicBezTo>
                    <a:pt x="1176" y="366"/>
                    <a:pt x="973" y="90"/>
                    <a:pt x="678" y="45"/>
                  </a:cubicBezTo>
                  <a:cubicBezTo>
                    <a:pt x="382" y="0"/>
                    <a:pt x="124" y="207"/>
                    <a:pt x="61" y="499"/>
                  </a:cubicBezTo>
                  <a:cubicBezTo>
                    <a:pt x="0" y="785"/>
                    <a:pt x="212" y="1040"/>
                    <a:pt x="507" y="1085"/>
                  </a:cubicBezTo>
                  <a:cubicBezTo>
                    <a:pt x="803" y="1130"/>
                    <a:pt x="1086" y="957"/>
                    <a:pt x="1131" y="662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30" name="Freeform 61">
              <a:extLst>
                <a:ext uri="{FF2B5EF4-FFF2-40B4-BE49-F238E27FC236}">
                  <a16:creationId xmlns:a16="http://schemas.microsoft.com/office/drawing/2014/main" id="{4C34A158-0526-46E6-B17E-D1552AABE73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31888" y="860425"/>
              <a:ext cx="107950" cy="112713"/>
            </a:xfrm>
            <a:custGeom>
              <a:avLst/>
              <a:gdLst>
                <a:gd name="T0" fmla="*/ 14 w 968"/>
                <a:gd name="T1" fmla="*/ 495 h 1028"/>
                <a:gd name="T2" fmla="*/ 392 w 968"/>
                <a:gd name="T3" fmla="*/ 974 h 1028"/>
                <a:gd name="T4" fmla="*/ 928 w 968"/>
                <a:gd name="T5" fmla="*/ 597 h 1028"/>
                <a:gd name="T6" fmla="*/ 519 w 968"/>
                <a:gd name="T7" fmla="*/ 6 h 1028"/>
                <a:gd name="T8" fmla="*/ 14 w 968"/>
                <a:gd name="T9" fmla="*/ 495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8" h="1028">
                  <a:moveTo>
                    <a:pt x="14" y="495"/>
                  </a:moveTo>
                  <a:cubicBezTo>
                    <a:pt x="26" y="732"/>
                    <a:pt x="119" y="917"/>
                    <a:pt x="392" y="974"/>
                  </a:cubicBezTo>
                  <a:cubicBezTo>
                    <a:pt x="655" y="1028"/>
                    <a:pt x="887" y="862"/>
                    <a:pt x="928" y="597"/>
                  </a:cubicBezTo>
                  <a:cubicBezTo>
                    <a:pt x="968" y="333"/>
                    <a:pt x="795" y="0"/>
                    <a:pt x="519" y="6"/>
                  </a:cubicBezTo>
                  <a:cubicBezTo>
                    <a:pt x="252" y="11"/>
                    <a:pt x="0" y="228"/>
                    <a:pt x="14" y="495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31" name="Freeform 62">
              <a:extLst>
                <a:ext uri="{FF2B5EF4-FFF2-40B4-BE49-F238E27FC236}">
                  <a16:creationId xmlns:a16="http://schemas.microsoft.com/office/drawing/2014/main" id="{5B14C1AE-48F8-43BC-9237-DDA168116EA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82625" y="836613"/>
              <a:ext cx="101600" cy="101600"/>
            </a:xfrm>
            <a:custGeom>
              <a:avLst/>
              <a:gdLst>
                <a:gd name="T0" fmla="*/ 884 w 919"/>
                <a:gd name="T1" fmla="*/ 566 h 918"/>
                <a:gd name="T2" fmla="*/ 524 w 919"/>
                <a:gd name="T3" fmla="*/ 77 h 918"/>
                <a:gd name="T4" fmla="*/ 36 w 919"/>
                <a:gd name="T5" fmla="*/ 437 h 918"/>
                <a:gd name="T6" fmla="*/ 399 w 919"/>
                <a:gd name="T7" fmla="*/ 889 h 918"/>
                <a:gd name="T8" fmla="*/ 884 w 919"/>
                <a:gd name="T9" fmla="*/ 566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9" h="918">
                  <a:moveTo>
                    <a:pt x="884" y="566"/>
                  </a:moveTo>
                  <a:cubicBezTo>
                    <a:pt x="919" y="332"/>
                    <a:pt x="760" y="157"/>
                    <a:pt x="524" y="77"/>
                  </a:cubicBezTo>
                  <a:cubicBezTo>
                    <a:pt x="296" y="0"/>
                    <a:pt x="71" y="203"/>
                    <a:pt x="36" y="437"/>
                  </a:cubicBezTo>
                  <a:cubicBezTo>
                    <a:pt x="0" y="671"/>
                    <a:pt x="163" y="864"/>
                    <a:pt x="399" y="889"/>
                  </a:cubicBezTo>
                  <a:cubicBezTo>
                    <a:pt x="678" y="918"/>
                    <a:pt x="848" y="800"/>
                    <a:pt x="884" y="566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0D4B4687-1CC0-4629-9965-D9EE99A05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261" y="2178531"/>
            <a:ext cx="10385609" cy="2387600"/>
          </a:xfrm>
        </p:spPr>
        <p:txBody>
          <a:bodyPr anchor="b"/>
          <a:lstStyle>
            <a:lvl1pPr algn="ctr">
              <a:defRPr sz="8000">
                <a:solidFill>
                  <a:srgbClr val="50001D"/>
                </a:solidFill>
                <a:latin typeface="Gotham Bold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DECF42B-EC22-44F9-8083-35A912E0C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84955" y="5231219"/>
            <a:ext cx="6023603" cy="636181"/>
          </a:xfrm>
        </p:spPr>
        <p:txBody>
          <a:bodyPr anchor="b" anchorCtr="0"/>
          <a:lstStyle>
            <a:lvl1pPr marL="0" indent="0" algn="ctr">
              <a:buNone/>
              <a:defRPr sz="2500">
                <a:solidFill>
                  <a:srgbClr val="50001D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 dirty="0"/>
              <a:t>Etunimi Sukunimi, titteli</a:t>
            </a:r>
            <a:endParaRPr lang="sv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E44859-4C87-48EC-A96C-D487B87322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73053" y="5862763"/>
            <a:ext cx="4448547" cy="485148"/>
          </a:xfrm>
        </p:spPr>
        <p:txBody>
          <a:bodyPr anchor="t" anchorCtr="0"/>
          <a:lstStyle>
            <a:lvl1pPr algn="ctr">
              <a:defRPr sz="2500">
                <a:solidFill>
                  <a:srgbClr val="50001D"/>
                </a:solidFill>
              </a:defRPr>
            </a:lvl1pPr>
          </a:lstStyle>
          <a:p>
            <a:fld id="{18FD9309-F6A1-4A49-B03C-0B22DABD50ED}" type="datetime1">
              <a:rPr lang="sv-FI" smtClean="0"/>
              <a:t>20-05-2024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943245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vas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85470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6854709" y="1"/>
            <a:ext cx="5337291" cy="6857140"/>
          </a:xfrm>
          <a:prstGeom prst="rect">
            <a:avLst/>
          </a:prstGeom>
          <a:solidFill>
            <a:srgbClr val="FAA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sz="180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2704-66DD-492B-B95E-6B8C9CF45CCF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16B0F7BE-BD07-4664-A150-371306D8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014" y="673397"/>
            <a:ext cx="4332269" cy="9781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E1BC7CF9-F977-4796-999C-4D317647F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014" y="1694121"/>
            <a:ext cx="4332269" cy="4482843"/>
          </a:xfrm>
        </p:spPr>
        <p:txBody>
          <a:bodyPr/>
          <a:lstStyle>
            <a:lvl1pPr marL="269868" indent="-269868">
              <a:spcBef>
                <a:spcPts val="600"/>
              </a:spcBef>
              <a:defRPr sz="2000"/>
            </a:lvl1pPr>
            <a:lvl2pPr marL="539737" indent="-269868">
              <a:defRPr sz="1500"/>
            </a:lvl2pPr>
            <a:lvl3pPr marL="809605" indent="-269868">
              <a:defRPr sz="1500"/>
            </a:lvl3pPr>
            <a:lvl4pPr marL="1079473" indent="-269868">
              <a:defRPr sz="1500"/>
            </a:lvl4pPr>
            <a:lvl5pPr marL="1341405" indent="-261932"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512668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vase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85470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6854709" y="1"/>
            <a:ext cx="5337291" cy="6857140"/>
          </a:xfrm>
          <a:prstGeom prst="rect">
            <a:avLst/>
          </a:prstGeom>
          <a:solidFill>
            <a:srgbClr val="6D0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sz="180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C72704-66DD-492B-B95E-6B8C9CF45CCF}" type="datetime1">
              <a:rPr lang="sv-FI" smtClean="0"/>
              <a:pPr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16B0F7BE-BD07-4664-A150-371306D8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014" y="673397"/>
            <a:ext cx="4332269" cy="9781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038DFDC3-63DC-45CD-9F01-C27A81A82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014" y="1694121"/>
            <a:ext cx="4332269" cy="4482843"/>
          </a:xfrm>
        </p:spPr>
        <p:txBody>
          <a:bodyPr/>
          <a:lstStyle>
            <a:lvl1pPr marL="269868" indent="-269868">
              <a:spcBef>
                <a:spcPts val="600"/>
              </a:spcBef>
              <a:defRPr sz="2000">
                <a:solidFill>
                  <a:srgbClr val="FFFFFF"/>
                </a:solidFill>
              </a:defRPr>
            </a:lvl1pPr>
            <a:lvl2pPr marL="539737" indent="-269868">
              <a:defRPr sz="1500">
                <a:solidFill>
                  <a:srgbClr val="FFFFFF"/>
                </a:solidFill>
              </a:defRPr>
            </a:lvl2pPr>
            <a:lvl3pPr marL="809605" indent="-269868">
              <a:defRPr sz="1500">
                <a:solidFill>
                  <a:srgbClr val="FFFFFF"/>
                </a:solidFill>
              </a:defRPr>
            </a:lvl3pPr>
            <a:lvl4pPr marL="1079473" indent="-269868">
              <a:defRPr sz="1500">
                <a:solidFill>
                  <a:srgbClr val="FFFFFF"/>
                </a:solidFill>
              </a:defRPr>
            </a:lvl4pPr>
            <a:lvl5pPr marL="1341405" indent="-261932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817639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ja kuva vas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" y="0"/>
            <a:ext cx="533728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5336325" y="1"/>
            <a:ext cx="6855675" cy="6857140"/>
          </a:xfrm>
          <a:prstGeom prst="rect">
            <a:avLst/>
          </a:prstGeom>
          <a:solidFill>
            <a:srgbClr val="F9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sz="180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2704-66DD-492B-B95E-6B8C9CF45CCF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1280C78-3380-42CD-859C-CC33B45CF2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7989" y="835459"/>
            <a:ext cx="5686425" cy="5341504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6000">
                <a:latin typeface="+mj-lt"/>
              </a:defRPr>
            </a:lvl1pPr>
            <a:lvl2pPr marL="0" indent="0">
              <a:buNone/>
              <a:defRPr>
                <a:latin typeface="+mn-lt"/>
              </a:defRPr>
            </a:lvl2pPr>
            <a:lvl3pPr marL="715945" indent="0">
              <a:buNone/>
              <a:defRPr>
                <a:latin typeface="+mj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950025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ja kuva vas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" y="0"/>
            <a:ext cx="533728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5336325" y="1"/>
            <a:ext cx="6855675" cy="6857140"/>
          </a:xfrm>
          <a:prstGeom prst="rect">
            <a:avLst/>
          </a:prstGeom>
          <a:solidFill>
            <a:srgbClr val="DAC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sz="180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2704-66DD-492B-B95E-6B8C9CF45CCF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1280C78-3380-42CD-859C-CC33B45CF2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7989" y="835459"/>
            <a:ext cx="5686425" cy="5341504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6000">
                <a:latin typeface="+mj-lt"/>
              </a:defRPr>
            </a:lvl1pPr>
            <a:lvl2pPr marL="0" indent="0">
              <a:buNone/>
              <a:defRPr>
                <a:latin typeface="+mn-lt"/>
              </a:defRPr>
            </a:lvl2pPr>
            <a:lvl3pPr marL="715945" indent="0">
              <a:buNone/>
              <a:defRPr>
                <a:latin typeface="+mj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76348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ja kuva vas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" y="0"/>
            <a:ext cx="533728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5336325" y="1"/>
            <a:ext cx="6855675" cy="6857140"/>
          </a:xfrm>
          <a:prstGeom prst="rect">
            <a:avLst/>
          </a:prstGeom>
          <a:solidFill>
            <a:srgbClr val="C5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sz="180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2704-66DD-492B-B95E-6B8C9CF45CCF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1280C78-3380-42CD-859C-CC33B45CF2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7989" y="835459"/>
            <a:ext cx="5686425" cy="5341504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6000">
                <a:latin typeface="+mj-lt"/>
              </a:defRPr>
            </a:lvl1pPr>
            <a:lvl2pPr marL="0" indent="0">
              <a:buNone/>
              <a:defRPr>
                <a:latin typeface="+mn-lt"/>
              </a:defRPr>
            </a:lvl2pPr>
            <a:lvl3pPr marL="715945" indent="0">
              <a:buNone/>
              <a:defRPr>
                <a:latin typeface="+mj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6419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ja kuva vas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" y="0"/>
            <a:ext cx="533728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5336325" y="1"/>
            <a:ext cx="6855675" cy="6857140"/>
          </a:xfrm>
          <a:prstGeom prst="rect">
            <a:avLst/>
          </a:prstGeom>
          <a:solidFill>
            <a:srgbClr val="FAA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sz="180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2704-66DD-492B-B95E-6B8C9CF45CCF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1280C78-3380-42CD-859C-CC33B45CF2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7989" y="835459"/>
            <a:ext cx="5686425" cy="5341504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6000">
                <a:latin typeface="+mj-lt"/>
              </a:defRPr>
            </a:lvl1pPr>
            <a:lvl2pPr marL="0" indent="0">
              <a:buNone/>
              <a:defRPr>
                <a:latin typeface="+mn-lt"/>
              </a:defRPr>
            </a:lvl2pPr>
            <a:lvl3pPr marL="715945" indent="0">
              <a:buNone/>
              <a:defRPr>
                <a:latin typeface="+mj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57061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ja kuva vase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" y="0"/>
            <a:ext cx="533728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5336325" y="1"/>
            <a:ext cx="6855675" cy="6857140"/>
          </a:xfrm>
          <a:prstGeom prst="rect">
            <a:avLst/>
          </a:prstGeom>
          <a:solidFill>
            <a:srgbClr val="6D0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sz="180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C72704-66DD-492B-B95E-6B8C9CF45CCF}" type="datetime1">
              <a:rPr lang="sv-FI" smtClean="0"/>
              <a:pPr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1280C78-3380-42CD-859C-CC33B45CF2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7989" y="835459"/>
            <a:ext cx="5686425" cy="5341504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6000">
                <a:solidFill>
                  <a:srgbClr val="FFFFFF"/>
                </a:solidFill>
                <a:latin typeface="+mj-lt"/>
              </a:defRPr>
            </a:lvl1pPr>
            <a:lvl2pPr marL="0" indent="0">
              <a:buNone/>
              <a:defRPr>
                <a:solidFill>
                  <a:srgbClr val="FFFFFF"/>
                </a:solidFill>
                <a:latin typeface="+mn-lt"/>
              </a:defRPr>
            </a:lvl2pPr>
            <a:lvl3pPr marL="715945" indent="0">
              <a:buNone/>
              <a:defRPr>
                <a:solidFill>
                  <a:srgbClr val="FFFFFF"/>
                </a:solidFill>
                <a:latin typeface="+mj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14470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4B4687-1CC0-4629-9965-D9EE99A05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261" y="2178531"/>
            <a:ext cx="10385609" cy="2387600"/>
          </a:xfrm>
        </p:spPr>
        <p:txBody>
          <a:bodyPr anchor="b"/>
          <a:lstStyle>
            <a:lvl1pPr algn="ctr">
              <a:defRPr sz="8000">
                <a:solidFill>
                  <a:srgbClr val="50001D"/>
                </a:solidFill>
                <a:latin typeface="Gotham Bold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sv-FI" dirty="0"/>
          </a:p>
        </p:txBody>
      </p:sp>
      <p:pic>
        <p:nvPicPr>
          <p:cNvPr id="73" name="Kuva 72">
            <a:extLst>
              <a:ext uri="{FF2B5EF4-FFF2-40B4-BE49-F238E27FC236}">
                <a16:creationId xmlns:a16="http://schemas.microsoft.com/office/drawing/2014/main" id="{287D558A-FEAD-4720-A3E7-3CBB8EC6C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7" y="6399882"/>
            <a:ext cx="943859" cy="158804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E06DEC-0ECF-411F-9A4C-428FF0B2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5B19A286-1E01-4517-98B9-8884217F5C9A}" type="datetime1">
              <a:rPr lang="sv-FI" smtClean="0"/>
              <a:t>20-05-2024</a:t>
            </a:fld>
            <a:endParaRPr lang="sv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21A670-2A33-40EA-8853-6E1B8055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endParaRPr lang="sv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682509C-9039-40C7-9BE8-BA8CA750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007065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1">
    <p:bg>
      <p:bgPr>
        <a:solidFill>
          <a:srgbClr val="F9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4B4687-1CC0-4629-9965-D9EE99A05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261" y="2178531"/>
            <a:ext cx="10385609" cy="2387600"/>
          </a:xfrm>
        </p:spPr>
        <p:txBody>
          <a:bodyPr anchor="b"/>
          <a:lstStyle>
            <a:lvl1pPr algn="ctr">
              <a:defRPr sz="8000">
                <a:solidFill>
                  <a:srgbClr val="50001D"/>
                </a:solidFill>
                <a:latin typeface="Gotham Bold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sv-FI" dirty="0"/>
          </a:p>
        </p:txBody>
      </p:sp>
      <p:pic>
        <p:nvPicPr>
          <p:cNvPr id="73" name="Kuva 72">
            <a:extLst>
              <a:ext uri="{FF2B5EF4-FFF2-40B4-BE49-F238E27FC236}">
                <a16:creationId xmlns:a16="http://schemas.microsoft.com/office/drawing/2014/main" id="{287D558A-FEAD-4720-A3E7-3CBB8EC6C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7" y="6399882"/>
            <a:ext cx="943859" cy="158804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E06DEC-0ECF-411F-9A4C-428FF0B2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7C20B272-5E64-423D-9430-AC9DE3D8160D}" type="datetime1">
              <a:rPr lang="sv-FI" smtClean="0"/>
              <a:t>20-05-2024</a:t>
            </a:fld>
            <a:endParaRPr lang="sv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21A670-2A33-40EA-8853-6E1B8055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endParaRPr lang="sv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682509C-9039-40C7-9BE8-BA8CA750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910798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2">
    <p:bg>
      <p:bgPr>
        <a:solidFill>
          <a:srgbClr val="DAC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4B4687-1CC0-4629-9965-D9EE99A05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261" y="2178531"/>
            <a:ext cx="10385609" cy="2387600"/>
          </a:xfrm>
        </p:spPr>
        <p:txBody>
          <a:bodyPr anchor="b"/>
          <a:lstStyle>
            <a:lvl1pPr algn="ctr">
              <a:defRPr sz="8000">
                <a:solidFill>
                  <a:srgbClr val="50001D"/>
                </a:solidFill>
                <a:latin typeface="Gotham Bold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sv-FI" dirty="0"/>
          </a:p>
        </p:txBody>
      </p:sp>
      <p:pic>
        <p:nvPicPr>
          <p:cNvPr id="73" name="Kuva 72">
            <a:extLst>
              <a:ext uri="{FF2B5EF4-FFF2-40B4-BE49-F238E27FC236}">
                <a16:creationId xmlns:a16="http://schemas.microsoft.com/office/drawing/2014/main" id="{287D558A-FEAD-4720-A3E7-3CBB8EC6C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7" y="6399882"/>
            <a:ext cx="943859" cy="158804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E06DEC-0ECF-411F-9A4C-428FF0B2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5A77D286-BA9D-4D49-B213-A364307FFCF5}" type="datetime1">
              <a:rPr lang="sv-FI" smtClean="0"/>
              <a:t>20-05-2024</a:t>
            </a:fld>
            <a:endParaRPr lang="sv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21A670-2A33-40EA-8853-6E1B8055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endParaRPr lang="sv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682509C-9039-40C7-9BE8-BA8CA750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5362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bg>
      <p:bgPr>
        <a:solidFill>
          <a:srgbClr val="C5B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Ryhmä 72">
            <a:extLst>
              <a:ext uri="{FF2B5EF4-FFF2-40B4-BE49-F238E27FC236}">
                <a16:creationId xmlns:a16="http://schemas.microsoft.com/office/drawing/2014/main" id="{D254D45C-F9BA-4F9D-8763-9C9F2B7B14C4}"/>
              </a:ext>
            </a:extLst>
          </p:cNvPr>
          <p:cNvGrpSpPr/>
          <p:nvPr userDrawn="1"/>
        </p:nvGrpSpPr>
        <p:grpSpPr>
          <a:xfrm>
            <a:off x="0" y="3726489"/>
            <a:ext cx="3708400" cy="3138488"/>
            <a:chOff x="30163" y="3705225"/>
            <a:chExt cx="3708400" cy="313848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148DC640-E566-4408-861B-177FE1AC9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850" y="3773488"/>
              <a:ext cx="1468438" cy="1411288"/>
            </a:xfrm>
            <a:custGeom>
              <a:avLst/>
              <a:gdLst>
                <a:gd name="T0" fmla="*/ 3914 w 4098"/>
                <a:gd name="T1" fmla="*/ 2334 h 3934"/>
                <a:gd name="T2" fmla="*/ 1799 w 4098"/>
                <a:gd name="T3" fmla="*/ 3773 h 3934"/>
                <a:gd name="T4" fmla="*/ 204 w 4098"/>
                <a:gd name="T5" fmla="*/ 1677 h 3934"/>
                <a:gd name="T6" fmla="*/ 2404 w 4098"/>
                <a:gd name="T7" fmla="*/ 176 h 3934"/>
                <a:gd name="T8" fmla="*/ 3914 w 4098"/>
                <a:gd name="T9" fmla="*/ 2334 h 3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8" h="3934">
                  <a:moveTo>
                    <a:pt x="3914" y="2334"/>
                  </a:moveTo>
                  <a:cubicBezTo>
                    <a:pt x="3734" y="3318"/>
                    <a:pt x="2829" y="3934"/>
                    <a:pt x="1799" y="3773"/>
                  </a:cubicBezTo>
                  <a:cubicBezTo>
                    <a:pt x="754" y="3610"/>
                    <a:pt x="0" y="2619"/>
                    <a:pt x="204" y="1677"/>
                  </a:cubicBezTo>
                  <a:cubicBezTo>
                    <a:pt x="418" y="687"/>
                    <a:pt x="1425" y="0"/>
                    <a:pt x="2404" y="176"/>
                  </a:cubicBezTo>
                  <a:cubicBezTo>
                    <a:pt x="3426" y="360"/>
                    <a:pt x="4098" y="1321"/>
                    <a:pt x="3914" y="2334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7C95B9F4-5FA8-410D-ABD3-3D01B07986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6215063"/>
              <a:ext cx="969963" cy="628650"/>
            </a:xfrm>
            <a:custGeom>
              <a:avLst/>
              <a:gdLst>
                <a:gd name="T0" fmla="*/ 0 w 2708"/>
                <a:gd name="T1" fmla="*/ 219 h 1753"/>
                <a:gd name="T2" fmla="*/ 1085 w 2708"/>
                <a:gd name="T3" fmla="*/ 71 h 1753"/>
                <a:gd name="T4" fmla="*/ 2708 w 2708"/>
                <a:gd name="T5" fmla="*/ 1753 h 1753"/>
                <a:gd name="T6" fmla="*/ 0 w 2708"/>
                <a:gd name="T7" fmla="*/ 1753 h 1753"/>
                <a:gd name="T8" fmla="*/ 0 w 2708"/>
                <a:gd name="T9" fmla="*/ 219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8" h="1753">
                  <a:moveTo>
                    <a:pt x="0" y="219"/>
                  </a:moveTo>
                  <a:cubicBezTo>
                    <a:pt x="314" y="57"/>
                    <a:pt x="686" y="0"/>
                    <a:pt x="1085" y="71"/>
                  </a:cubicBezTo>
                  <a:cubicBezTo>
                    <a:pt x="2028" y="239"/>
                    <a:pt x="2662" y="922"/>
                    <a:pt x="2708" y="1753"/>
                  </a:cubicBezTo>
                  <a:lnTo>
                    <a:pt x="0" y="1753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A53E9F79-71D2-4EC4-855E-E268490063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6888" y="4757738"/>
              <a:ext cx="1404938" cy="1371600"/>
            </a:xfrm>
            <a:custGeom>
              <a:avLst/>
              <a:gdLst>
                <a:gd name="T0" fmla="*/ 1634 w 3918"/>
                <a:gd name="T1" fmla="*/ 3651 h 3825"/>
                <a:gd name="T2" fmla="*/ 130 w 3918"/>
                <a:gd name="T3" fmla="*/ 1663 h 3825"/>
                <a:gd name="T4" fmla="*/ 2206 w 3918"/>
                <a:gd name="T5" fmla="*/ 139 h 3825"/>
                <a:gd name="T6" fmla="*/ 3773 w 3918"/>
                <a:gd name="T7" fmla="*/ 2269 h 3825"/>
                <a:gd name="T8" fmla="*/ 1634 w 3918"/>
                <a:gd name="T9" fmla="*/ 3651 h 3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8" h="3825">
                  <a:moveTo>
                    <a:pt x="1634" y="3651"/>
                  </a:moveTo>
                  <a:cubicBezTo>
                    <a:pt x="706" y="3497"/>
                    <a:pt x="0" y="2564"/>
                    <a:pt x="130" y="1663"/>
                  </a:cubicBezTo>
                  <a:cubicBezTo>
                    <a:pt x="264" y="734"/>
                    <a:pt x="1264" y="0"/>
                    <a:pt x="2206" y="139"/>
                  </a:cubicBezTo>
                  <a:cubicBezTo>
                    <a:pt x="3202" y="286"/>
                    <a:pt x="3918" y="1259"/>
                    <a:pt x="3773" y="2269"/>
                  </a:cubicBezTo>
                  <a:cubicBezTo>
                    <a:pt x="3639" y="3206"/>
                    <a:pt x="2681" y="3825"/>
                    <a:pt x="1634" y="365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C7EA7654-7FCB-41B5-8B25-AF494E0684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9525" y="6051550"/>
              <a:ext cx="1189038" cy="792163"/>
            </a:xfrm>
            <a:custGeom>
              <a:avLst/>
              <a:gdLst>
                <a:gd name="T0" fmla="*/ 3169 w 3319"/>
                <a:gd name="T1" fmla="*/ 2160 h 2212"/>
                <a:gd name="T2" fmla="*/ 3160 w 3319"/>
                <a:gd name="T3" fmla="*/ 2212 h 2212"/>
                <a:gd name="T4" fmla="*/ 24 w 3319"/>
                <a:gd name="T5" fmla="*/ 2212 h 2212"/>
                <a:gd name="T6" fmla="*/ 38 w 3319"/>
                <a:gd name="T7" fmla="*/ 1604 h 2212"/>
                <a:gd name="T8" fmla="*/ 2067 w 3319"/>
                <a:gd name="T9" fmla="*/ 183 h 2212"/>
                <a:gd name="T10" fmla="*/ 3169 w 3319"/>
                <a:gd name="T11" fmla="*/ 2160 h 2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9" h="2212">
                  <a:moveTo>
                    <a:pt x="3169" y="2160"/>
                  </a:moveTo>
                  <a:cubicBezTo>
                    <a:pt x="3166" y="2177"/>
                    <a:pt x="3163" y="2195"/>
                    <a:pt x="3160" y="2212"/>
                  </a:cubicBezTo>
                  <a:lnTo>
                    <a:pt x="24" y="2212"/>
                  </a:lnTo>
                  <a:cubicBezTo>
                    <a:pt x="0" y="2025"/>
                    <a:pt x="4" y="1821"/>
                    <a:pt x="38" y="1604"/>
                  </a:cubicBezTo>
                  <a:cubicBezTo>
                    <a:pt x="185" y="658"/>
                    <a:pt x="1125" y="0"/>
                    <a:pt x="2067" y="183"/>
                  </a:cubicBezTo>
                  <a:cubicBezTo>
                    <a:pt x="2821" y="329"/>
                    <a:pt x="3319" y="1222"/>
                    <a:pt x="3169" y="2160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62CAD482-10A4-4D25-B911-7EB4CD6530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8250" y="6197600"/>
              <a:ext cx="1203325" cy="646113"/>
            </a:xfrm>
            <a:custGeom>
              <a:avLst/>
              <a:gdLst>
                <a:gd name="T0" fmla="*/ 28 w 3360"/>
                <a:gd name="T1" fmla="*/ 1533 h 1802"/>
                <a:gd name="T2" fmla="*/ 2048 w 3360"/>
                <a:gd name="T3" fmla="*/ 162 h 1802"/>
                <a:gd name="T4" fmla="*/ 3308 w 3360"/>
                <a:gd name="T5" fmla="*/ 1802 h 1802"/>
                <a:gd name="T6" fmla="*/ 0 w 3360"/>
                <a:gd name="T7" fmla="*/ 1802 h 1802"/>
                <a:gd name="T8" fmla="*/ 28 w 3360"/>
                <a:gd name="T9" fmla="*/ 1533 h 1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0" h="1802">
                  <a:moveTo>
                    <a:pt x="28" y="1533"/>
                  </a:moveTo>
                  <a:cubicBezTo>
                    <a:pt x="193" y="557"/>
                    <a:pt x="1014" y="0"/>
                    <a:pt x="2048" y="162"/>
                  </a:cubicBezTo>
                  <a:cubicBezTo>
                    <a:pt x="2855" y="289"/>
                    <a:pt x="3360" y="962"/>
                    <a:pt x="3308" y="1802"/>
                  </a:cubicBezTo>
                  <a:lnTo>
                    <a:pt x="0" y="1802"/>
                  </a:lnTo>
                  <a:cubicBezTo>
                    <a:pt x="3" y="1715"/>
                    <a:pt x="12" y="1625"/>
                    <a:pt x="28" y="153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4420C63A-10AC-4EDC-8076-FE6150CF3C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4894263"/>
              <a:ext cx="582613" cy="1125538"/>
            </a:xfrm>
            <a:custGeom>
              <a:avLst/>
              <a:gdLst>
                <a:gd name="T0" fmla="*/ 1425 w 1628"/>
                <a:gd name="T1" fmla="*/ 1769 h 3139"/>
                <a:gd name="T2" fmla="*/ 0 w 1628"/>
                <a:gd name="T3" fmla="*/ 3139 h 3139"/>
                <a:gd name="T4" fmla="*/ 0 w 1628"/>
                <a:gd name="T5" fmla="*/ 0 h 3139"/>
                <a:gd name="T6" fmla="*/ 371 w 1628"/>
                <a:gd name="T7" fmla="*/ 43 h 3139"/>
                <a:gd name="T8" fmla="*/ 1425 w 1628"/>
                <a:gd name="T9" fmla="*/ 1769 h 3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8" h="3139">
                  <a:moveTo>
                    <a:pt x="1425" y="1769"/>
                  </a:moveTo>
                  <a:cubicBezTo>
                    <a:pt x="1255" y="2508"/>
                    <a:pt x="622" y="3082"/>
                    <a:pt x="0" y="3139"/>
                  </a:cubicBezTo>
                  <a:lnTo>
                    <a:pt x="0" y="0"/>
                  </a:lnTo>
                  <a:cubicBezTo>
                    <a:pt x="120" y="3"/>
                    <a:pt x="244" y="17"/>
                    <a:pt x="371" y="43"/>
                  </a:cubicBezTo>
                  <a:cubicBezTo>
                    <a:pt x="1218" y="222"/>
                    <a:pt x="1628" y="893"/>
                    <a:pt x="1425" y="1769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52534B3F-6CAB-4145-90F4-949581DCA3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313" y="5241925"/>
              <a:ext cx="1119188" cy="1109663"/>
            </a:xfrm>
            <a:custGeom>
              <a:avLst/>
              <a:gdLst>
                <a:gd name="T0" fmla="*/ 1915 w 3126"/>
                <a:gd name="T1" fmla="*/ 180 h 3091"/>
                <a:gd name="T2" fmla="*/ 2953 w 3126"/>
                <a:gd name="T3" fmla="*/ 1734 h 3091"/>
                <a:gd name="T4" fmla="*/ 1173 w 3126"/>
                <a:gd name="T5" fmla="*/ 2910 h 3091"/>
                <a:gd name="T6" fmla="*/ 143 w 3126"/>
                <a:gd name="T7" fmla="*/ 1329 h 3091"/>
                <a:gd name="T8" fmla="*/ 1915 w 3126"/>
                <a:gd name="T9" fmla="*/ 180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6" h="3091">
                  <a:moveTo>
                    <a:pt x="1915" y="180"/>
                  </a:moveTo>
                  <a:cubicBezTo>
                    <a:pt x="2732" y="340"/>
                    <a:pt x="3126" y="930"/>
                    <a:pt x="2953" y="1734"/>
                  </a:cubicBezTo>
                  <a:cubicBezTo>
                    <a:pt x="2766" y="2607"/>
                    <a:pt x="2034" y="3091"/>
                    <a:pt x="1173" y="2910"/>
                  </a:cubicBezTo>
                  <a:cubicBezTo>
                    <a:pt x="390" y="2745"/>
                    <a:pt x="0" y="2148"/>
                    <a:pt x="143" y="1329"/>
                  </a:cubicBezTo>
                  <a:cubicBezTo>
                    <a:pt x="295" y="453"/>
                    <a:pt x="994" y="0"/>
                    <a:pt x="1915" y="180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8C60B5DD-C238-404C-8807-35481B8903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3705225"/>
              <a:ext cx="555625" cy="1030288"/>
            </a:xfrm>
            <a:custGeom>
              <a:avLst/>
              <a:gdLst>
                <a:gd name="T0" fmla="*/ 0 w 1551"/>
                <a:gd name="T1" fmla="*/ 8 h 2871"/>
                <a:gd name="T2" fmla="*/ 394 w 1551"/>
                <a:gd name="T3" fmla="*/ 35 h 2871"/>
                <a:gd name="T4" fmla="*/ 1391 w 1551"/>
                <a:gd name="T5" fmla="*/ 1731 h 2871"/>
                <a:gd name="T6" fmla="*/ 0 w 1551"/>
                <a:gd name="T7" fmla="*/ 2859 h 2871"/>
                <a:gd name="T8" fmla="*/ 0 w 1551"/>
                <a:gd name="T9" fmla="*/ 8 h 2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1" h="2871">
                  <a:moveTo>
                    <a:pt x="0" y="8"/>
                  </a:moveTo>
                  <a:cubicBezTo>
                    <a:pt x="127" y="0"/>
                    <a:pt x="260" y="9"/>
                    <a:pt x="394" y="35"/>
                  </a:cubicBezTo>
                  <a:cubicBezTo>
                    <a:pt x="1166" y="188"/>
                    <a:pt x="1551" y="843"/>
                    <a:pt x="1391" y="1731"/>
                  </a:cubicBezTo>
                  <a:cubicBezTo>
                    <a:pt x="1265" y="2428"/>
                    <a:pt x="700" y="2871"/>
                    <a:pt x="0" y="2859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</p:grpSp>
      <p:grpSp>
        <p:nvGrpSpPr>
          <p:cNvPr id="82" name="Ryhmä 81">
            <a:extLst>
              <a:ext uri="{FF2B5EF4-FFF2-40B4-BE49-F238E27FC236}">
                <a16:creationId xmlns:a16="http://schemas.microsoft.com/office/drawing/2014/main" id="{54B26D1D-23F5-443C-A3AA-6F946693A03B}"/>
              </a:ext>
            </a:extLst>
          </p:cNvPr>
          <p:cNvGrpSpPr/>
          <p:nvPr userDrawn="1"/>
        </p:nvGrpSpPr>
        <p:grpSpPr>
          <a:xfrm>
            <a:off x="9472391" y="112"/>
            <a:ext cx="2719388" cy="1828800"/>
            <a:chOff x="9444038" y="14288"/>
            <a:chExt cx="2719388" cy="1828800"/>
          </a:xfrm>
        </p:grpSpPr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242DE159-609A-481B-A283-85F1BDB250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28350" y="14288"/>
              <a:ext cx="814388" cy="377825"/>
            </a:xfrm>
            <a:custGeom>
              <a:avLst/>
              <a:gdLst>
                <a:gd name="T0" fmla="*/ 2273 w 2273"/>
                <a:gd name="T1" fmla="*/ 0 h 1054"/>
                <a:gd name="T2" fmla="*/ 887 w 2273"/>
                <a:gd name="T3" fmla="*/ 944 h 1054"/>
                <a:gd name="T4" fmla="*/ 0 w 2273"/>
                <a:gd name="T5" fmla="*/ 0 h 1054"/>
                <a:gd name="T6" fmla="*/ 2273 w 2273"/>
                <a:gd name="T7" fmla="*/ 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3" h="1054">
                  <a:moveTo>
                    <a:pt x="2273" y="0"/>
                  </a:moveTo>
                  <a:cubicBezTo>
                    <a:pt x="2128" y="644"/>
                    <a:pt x="1535" y="1054"/>
                    <a:pt x="887" y="944"/>
                  </a:cubicBezTo>
                  <a:cubicBezTo>
                    <a:pt x="405" y="863"/>
                    <a:pt x="73" y="490"/>
                    <a:pt x="0" y="0"/>
                  </a:cubicBezTo>
                  <a:lnTo>
                    <a:pt x="2273" y="0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E9AAADB9-ECC1-4423-88FC-8E44F99630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17363" y="14288"/>
              <a:ext cx="246063" cy="220663"/>
            </a:xfrm>
            <a:custGeom>
              <a:avLst/>
              <a:gdLst>
                <a:gd name="T0" fmla="*/ 686 w 686"/>
                <a:gd name="T1" fmla="*/ 619 h 619"/>
                <a:gd name="T2" fmla="*/ 0 w 686"/>
                <a:gd name="T3" fmla="*/ 0 h 619"/>
                <a:gd name="T4" fmla="*/ 686 w 686"/>
                <a:gd name="T5" fmla="*/ 0 h 619"/>
                <a:gd name="T6" fmla="*/ 686 w 686"/>
                <a:gd name="T7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6" h="619">
                  <a:moveTo>
                    <a:pt x="686" y="619"/>
                  </a:moveTo>
                  <a:cubicBezTo>
                    <a:pt x="331" y="537"/>
                    <a:pt x="90" y="312"/>
                    <a:pt x="0" y="0"/>
                  </a:cubicBezTo>
                  <a:lnTo>
                    <a:pt x="686" y="0"/>
                  </a:lnTo>
                  <a:lnTo>
                    <a:pt x="686" y="6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ABA8B7A5-DBE7-442E-82A2-EDF74ECEA8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93500" y="233363"/>
              <a:ext cx="669925" cy="800100"/>
            </a:xfrm>
            <a:custGeom>
              <a:avLst/>
              <a:gdLst>
                <a:gd name="T0" fmla="*/ 99 w 1869"/>
                <a:gd name="T1" fmla="*/ 953 h 2228"/>
                <a:gd name="T2" fmla="*/ 1209 w 1869"/>
                <a:gd name="T3" fmla="*/ 88 h 2228"/>
                <a:gd name="T4" fmla="*/ 1869 w 1869"/>
                <a:gd name="T5" fmla="*/ 472 h 2228"/>
                <a:gd name="T6" fmla="*/ 1869 w 1869"/>
                <a:gd name="T7" fmla="*/ 1824 h 2228"/>
                <a:gd name="T8" fmla="*/ 930 w 1869"/>
                <a:gd name="T9" fmla="*/ 2161 h 2228"/>
                <a:gd name="T10" fmla="*/ 99 w 1869"/>
                <a:gd name="T11" fmla="*/ 953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9" h="2228">
                  <a:moveTo>
                    <a:pt x="99" y="953"/>
                  </a:moveTo>
                  <a:cubicBezTo>
                    <a:pt x="201" y="346"/>
                    <a:pt x="643" y="0"/>
                    <a:pt x="1209" y="88"/>
                  </a:cubicBezTo>
                  <a:cubicBezTo>
                    <a:pt x="1491" y="131"/>
                    <a:pt x="1717" y="270"/>
                    <a:pt x="1869" y="472"/>
                  </a:cubicBezTo>
                  <a:lnTo>
                    <a:pt x="1869" y="1824"/>
                  </a:lnTo>
                  <a:cubicBezTo>
                    <a:pt x="1662" y="2095"/>
                    <a:pt x="1319" y="2228"/>
                    <a:pt x="930" y="2161"/>
                  </a:cubicBezTo>
                  <a:cubicBezTo>
                    <a:pt x="356" y="2063"/>
                    <a:pt x="0" y="1545"/>
                    <a:pt x="99" y="953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A331169E-5E08-4ACB-9530-C8CF8F6E7E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72613" y="14288"/>
              <a:ext cx="619125" cy="176213"/>
            </a:xfrm>
            <a:custGeom>
              <a:avLst/>
              <a:gdLst>
                <a:gd name="T0" fmla="*/ 1728 w 1728"/>
                <a:gd name="T1" fmla="*/ 0 h 495"/>
                <a:gd name="T2" fmla="*/ 588 w 1728"/>
                <a:gd name="T3" fmla="*/ 424 h 495"/>
                <a:gd name="T4" fmla="*/ 0 w 1728"/>
                <a:gd name="T5" fmla="*/ 0 h 495"/>
                <a:gd name="T6" fmla="*/ 1728 w 1728"/>
                <a:gd name="T7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8" h="495">
                  <a:moveTo>
                    <a:pt x="1728" y="0"/>
                  </a:moveTo>
                  <a:cubicBezTo>
                    <a:pt x="1460" y="301"/>
                    <a:pt x="995" y="495"/>
                    <a:pt x="588" y="424"/>
                  </a:cubicBezTo>
                  <a:cubicBezTo>
                    <a:pt x="341" y="381"/>
                    <a:pt x="133" y="221"/>
                    <a:pt x="0" y="0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E8702298-CB33-4BFC-B499-D1212A6F29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21900" y="14288"/>
              <a:ext cx="744538" cy="649288"/>
            </a:xfrm>
            <a:custGeom>
              <a:avLst/>
              <a:gdLst>
                <a:gd name="T0" fmla="*/ 878 w 2077"/>
                <a:gd name="T1" fmla="*/ 1721 h 1811"/>
                <a:gd name="T2" fmla="*/ 81 w 2077"/>
                <a:gd name="T3" fmla="*/ 614 h 1811"/>
                <a:gd name="T4" fmla="*/ 458 w 2077"/>
                <a:gd name="T5" fmla="*/ 0 h 1811"/>
                <a:gd name="T6" fmla="*/ 1612 w 2077"/>
                <a:gd name="T7" fmla="*/ 0 h 1811"/>
                <a:gd name="T8" fmla="*/ 2004 w 2077"/>
                <a:gd name="T9" fmla="*/ 943 h 1811"/>
                <a:gd name="T10" fmla="*/ 878 w 2077"/>
                <a:gd name="T11" fmla="*/ 1721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7" h="1811">
                  <a:moveTo>
                    <a:pt x="878" y="1721"/>
                  </a:moveTo>
                  <a:cubicBezTo>
                    <a:pt x="335" y="1630"/>
                    <a:pt x="0" y="1164"/>
                    <a:pt x="81" y="614"/>
                  </a:cubicBezTo>
                  <a:cubicBezTo>
                    <a:pt x="120" y="353"/>
                    <a:pt x="260" y="139"/>
                    <a:pt x="458" y="0"/>
                  </a:cubicBezTo>
                  <a:lnTo>
                    <a:pt x="1612" y="0"/>
                  </a:lnTo>
                  <a:cubicBezTo>
                    <a:pt x="1913" y="204"/>
                    <a:pt x="2077" y="563"/>
                    <a:pt x="2004" y="943"/>
                  </a:cubicBezTo>
                  <a:cubicBezTo>
                    <a:pt x="1903" y="1476"/>
                    <a:pt x="1418" y="1811"/>
                    <a:pt x="878" y="172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B3F0CA47-AE79-4669-8352-0EB824B44C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20388" y="439738"/>
              <a:ext cx="750888" cy="736600"/>
            </a:xfrm>
            <a:custGeom>
              <a:avLst/>
              <a:gdLst>
                <a:gd name="T0" fmla="*/ 2001 w 2095"/>
                <a:gd name="T1" fmla="*/ 1210 h 2054"/>
                <a:gd name="T2" fmla="*/ 941 w 2095"/>
                <a:gd name="T3" fmla="*/ 1969 h 2054"/>
                <a:gd name="T4" fmla="*/ 102 w 2095"/>
                <a:gd name="T5" fmla="*/ 851 h 2054"/>
                <a:gd name="T6" fmla="*/ 1228 w 2095"/>
                <a:gd name="T7" fmla="*/ 95 h 2054"/>
                <a:gd name="T8" fmla="*/ 2001 w 2095"/>
                <a:gd name="T9" fmla="*/ 1210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5" h="2054">
                  <a:moveTo>
                    <a:pt x="2001" y="1210"/>
                  </a:moveTo>
                  <a:cubicBezTo>
                    <a:pt x="1909" y="1751"/>
                    <a:pt x="1486" y="2054"/>
                    <a:pt x="941" y="1969"/>
                  </a:cubicBezTo>
                  <a:cubicBezTo>
                    <a:pt x="345" y="1876"/>
                    <a:pt x="0" y="1416"/>
                    <a:pt x="102" y="851"/>
                  </a:cubicBezTo>
                  <a:cubicBezTo>
                    <a:pt x="199" y="316"/>
                    <a:pt x="671" y="0"/>
                    <a:pt x="1228" y="95"/>
                  </a:cubicBezTo>
                  <a:cubicBezTo>
                    <a:pt x="1770" y="188"/>
                    <a:pt x="2095" y="656"/>
                    <a:pt x="2001" y="1210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C81BFB33-A07A-4B37-92BC-C453F7C360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32988" y="746125"/>
              <a:ext cx="739775" cy="741363"/>
            </a:xfrm>
            <a:custGeom>
              <a:avLst/>
              <a:gdLst>
                <a:gd name="T0" fmla="*/ 1973 w 2067"/>
                <a:gd name="T1" fmla="*/ 1141 h 2067"/>
                <a:gd name="T2" fmla="*/ 893 w 2067"/>
                <a:gd name="T3" fmla="*/ 1989 h 2067"/>
                <a:gd name="T4" fmla="*/ 81 w 2067"/>
                <a:gd name="T5" fmla="*/ 863 h 2067"/>
                <a:gd name="T6" fmla="*/ 1218 w 2067"/>
                <a:gd name="T7" fmla="*/ 88 h 2067"/>
                <a:gd name="T8" fmla="*/ 1973 w 2067"/>
                <a:gd name="T9" fmla="*/ 1141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7" h="2067">
                  <a:moveTo>
                    <a:pt x="1973" y="1141"/>
                  </a:moveTo>
                  <a:cubicBezTo>
                    <a:pt x="1879" y="1698"/>
                    <a:pt x="1409" y="2067"/>
                    <a:pt x="893" y="1989"/>
                  </a:cubicBezTo>
                  <a:cubicBezTo>
                    <a:pt x="384" y="1912"/>
                    <a:pt x="0" y="1380"/>
                    <a:pt x="81" y="863"/>
                  </a:cubicBezTo>
                  <a:cubicBezTo>
                    <a:pt x="161" y="346"/>
                    <a:pt x="668" y="0"/>
                    <a:pt x="1218" y="88"/>
                  </a:cubicBezTo>
                  <a:cubicBezTo>
                    <a:pt x="1778" y="178"/>
                    <a:pt x="2067" y="580"/>
                    <a:pt x="1973" y="114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F3C6BB66-5D28-4FDE-92B1-B7D866BFFF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8075" y="1104900"/>
              <a:ext cx="727075" cy="738188"/>
            </a:xfrm>
            <a:custGeom>
              <a:avLst/>
              <a:gdLst>
                <a:gd name="T0" fmla="*/ 1939 w 2028"/>
                <a:gd name="T1" fmla="*/ 1177 h 2058"/>
                <a:gd name="T2" fmla="*/ 784 w 2028"/>
                <a:gd name="T3" fmla="*/ 1950 h 2058"/>
                <a:gd name="T4" fmla="*/ 110 w 2028"/>
                <a:gd name="T5" fmla="*/ 805 h 2058"/>
                <a:gd name="T6" fmla="*/ 1149 w 2028"/>
                <a:gd name="T7" fmla="*/ 104 h 2058"/>
                <a:gd name="T8" fmla="*/ 1939 w 2028"/>
                <a:gd name="T9" fmla="*/ 1177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8" h="2058">
                  <a:moveTo>
                    <a:pt x="1939" y="1177"/>
                  </a:moveTo>
                  <a:cubicBezTo>
                    <a:pt x="1846" y="1662"/>
                    <a:pt x="1255" y="2058"/>
                    <a:pt x="784" y="1950"/>
                  </a:cubicBezTo>
                  <a:cubicBezTo>
                    <a:pt x="309" y="1841"/>
                    <a:pt x="0" y="1317"/>
                    <a:pt x="110" y="805"/>
                  </a:cubicBezTo>
                  <a:cubicBezTo>
                    <a:pt x="221" y="282"/>
                    <a:pt x="639" y="0"/>
                    <a:pt x="1149" y="104"/>
                  </a:cubicBezTo>
                  <a:cubicBezTo>
                    <a:pt x="1656" y="207"/>
                    <a:pt x="2028" y="713"/>
                    <a:pt x="1939" y="1177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0CCD16C1-30D9-4E23-A005-D8B557D7CE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038" y="239713"/>
              <a:ext cx="681038" cy="657225"/>
            </a:xfrm>
            <a:custGeom>
              <a:avLst/>
              <a:gdLst>
                <a:gd name="T0" fmla="*/ 1159 w 1899"/>
                <a:gd name="T1" fmla="*/ 103 h 1833"/>
                <a:gd name="T2" fmla="*/ 1799 w 1899"/>
                <a:gd name="T3" fmla="*/ 1040 h 1833"/>
                <a:gd name="T4" fmla="*/ 816 w 1899"/>
                <a:gd name="T5" fmla="*/ 1762 h 1833"/>
                <a:gd name="T6" fmla="*/ 92 w 1899"/>
                <a:gd name="T7" fmla="*/ 737 h 1833"/>
                <a:gd name="T8" fmla="*/ 1159 w 1899"/>
                <a:gd name="T9" fmla="*/ 103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9" h="1833">
                  <a:moveTo>
                    <a:pt x="1159" y="103"/>
                  </a:moveTo>
                  <a:cubicBezTo>
                    <a:pt x="1645" y="190"/>
                    <a:pt x="1899" y="563"/>
                    <a:pt x="1799" y="1040"/>
                  </a:cubicBezTo>
                  <a:cubicBezTo>
                    <a:pt x="1697" y="1530"/>
                    <a:pt x="1283" y="1833"/>
                    <a:pt x="816" y="1762"/>
                  </a:cubicBezTo>
                  <a:cubicBezTo>
                    <a:pt x="324" y="1687"/>
                    <a:pt x="0" y="1229"/>
                    <a:pt x="92" y="737"/>
                  </a:cubicBezTo>
                  <a:cubicBezTo>
                    <a:pt x="185" y="238"/>
                    <a:pt x="585" y="0"/>
                    <a:pt x="1159" y="10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DD267FE7-C351-4766-917B-7664F6F7A5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15788" y="1030288"/>
              <a:ext cx="147638" cy="506413"/>
            </a:xfrm>
            <a:custGeom>
              <a:avLst/>
              <a:gdLst>
                <a:gd name="T0" fmla="*/ 410 w 410"/>
                <a:gd name="T1" fmla="*/ 1414 h 1414"/>
                <a:gd name="T2" fmla="*/ 70 w 410"/>
                <a:gd name="T3" fmla="*/ 559 h 1414"/>
                <a:gd name="T4" fmla="*/ 410 w 410"/>
                <a:gd name="T5" fmla="*/ 0 h 1414"/>
                <a:gd name="T6" fmla="*/ 410 w 410"/>
                <a:gd name="T7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" h="1414">
                  <a:moveTo>
                    <a:pt x="410" y="1414"/>
                  </a:moveTo>
                  <a:cubicBezTo>
                    <a:pt x="127" y="1258"/>
                    <a:pt x="0" y="949"/>
                    <a:pt x="70" y="559"/>
                  </a:cubicBezTo>
                  <a:cubicBezTo>
                    <a:pt x="113" y="320"/>
                    <a:pt x="239" y="124"/>
                    <a:pt x="410" y="0"/>
                  </a:cubicBezTo>
                  <a:lnTo>
                    <a:pt x="410" y="1414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DED780D0-BDCA-465E-8F0B-41B4DF2C40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1800" y="1192213"/>
              <a:ext cx="650875" cy="623888"/>
            </a:xfrm>
            <a:custGeom>
              <a:avLst/>
              <a:gdLst>
                <a:gd name="T0" fmla="*/ 720 w 1818"/>
                <a:gd name="T1" fmla="*/ 1661 h 1740"/>
                <a:gd name="T2" fmla="*/ 77 w 1818"/>
                <a:gd name="T3" fmla="*/ 770 h 1740"/>
                <a:gd name="T4" fmla="*/ 1061 w 1818"/>
                <a:gd name="T5" fmla="*/ 69 h 1740"/>
                <a:gd name="T6" fmla="*/ 1739 w 1818"/>
                <a:gd name="T7" fmla="*/ 998 h 1740"/>
                <a:gd name="T8" fmla="*/ 720 w 1818"/>
                <a:gd name="T9" fmla="*/ 1661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8" h="1740">
                  <a:moveTo>
                    <a:pt x="720" y="1661"/>
                  </a:moveTo>
                  <a:cubicBezTo>
                    <a:pt x="265" y="1591"/>
                    <a:pt x="0" y="1224"/>
                    <a:pt x="77" y="770"/>
                  </a:cubicBezTo>
                  <a:cubicBezTo>
                    <a:pt x="161" y="277"/>
                    <a:pt x="550" y="0"/>
                    <a:pt x="1061" y="69"/>
                  </a:cubicBezTo>
                  <a:cubicBezTo>
                    <a:pt x="1533" y="133"/>
                    <a:pt x="1818" y="523"/>
                    <a:pt x="1739" y="998"/>
                  </a:cubicBezTo>
                  <a:cubicBezTo>
                    <a:pt x="1663" y="1454"/>
                    <a:pt x="1225" y="1740"/>
                    <a:pt x="720" y="166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</p:grpSp>
      <p:grpSp>
        <p:nvGrpSpPr>
          <p:cNvPr id="94" name="Ryhmä 93">
            <a:extLst>
              <a:ext uri="{FF2B5EF4-FFF2-40B4-BE49-F238E27FC236}">
                <a16:creationId xmlns:a16="http://schemas.microsoft.com/office/drawing/2014/main" id="{AEB34027-B223-44DC-A925-3B904ACFBFD7}"/>
              </a:ext>
            </a:extLst>
          </p:cNvPr>
          <p:cNvGrpSpPr/>
          <p:nvPr userDrawn="1"/>
        </p:nvGrpSpPr>
        <p:grpSpPr>
          <a:xfrm>
            <a:off x="676276" y="685800"/>
            <a:ext cx="2917824" cy="557213"/>
            <a:chOff x="676276" y="685800"/>
            <a:chExt cx="2917824" cy="557213"/>
          </a:xfrm>
        </p:grpSpPr>
        <p:sp>
          <p:nvSpPr>
            <p:cNvPr id="95" name="AutoShape 25">
              <a:extLst>
                <a:ext uri="{FF2B5EF4-FFF2-40B4-BE49-F238E27FC236}">
                  <a16:creationId xmlns:a16="http://schemas.microsoft.com/office/drawing/2014/main" id="{C9605706-8211-45DE-A72C-FE135F7FC52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gray">
            <a:xfrm>
              <a:off x="677863" y="685800"/>
              <a:ext cx="2916237" cy="557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96" name="Freeform 27">
              <a:extLst>
                <a:ext uri="{FF2B5EF4-FFF2-40B4-BE49-F238E27FC236}">
                  <a16:creationId xmlns:a16="http://schemas.microsoft.com/office/drawing/2014/main" id="{E04C395C-31A5-48C9-AC30-B008530B0855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333500" y="822325"/>
              <a:ext cx="206375" cy="274638"/>
            </a:xfrm>
            <a:custGeom>
              <a:avLst/>
              <a:gdLst>
                <a:gd name="T0" fmla="*/ 900 w 1864"/>
                <a:gd name="T1" fmla="*/ 0 h 2492"/>
                <a:gd name="T2" fmla="*/ 117 w 1864"/>
                <a:gd name="T3" fmla="*/ 0 h 2492"/>
                <a:gd name="T4" fmla="*/ 0 w 1864"/>
                <a:gd name="T5" fmla="*/ 117 h 2492"/>
                <a:gd name="T6" fmla="*/ 0 w 1864"/>
                <a:gd name="T7" fmla="*/ 2375 h 2492"/>
                <a:gd name="T8" fmla="*/ 117 w 1864"/>
                <a:gd name="T9" fmla="*/ 2492 h 2492"/>
                <a:gd name="T10" fmla="*/ 365 w 1864"/>
                <a:gd name="T11" fmla="*/ 2492 h 2492"/>
                <a:gd name="T12" fmla="*/ 482 w 1864"/>
                <a:gd name="T13" fmla="*/ 2375 h 2492"/>
                <a:gd name="T14" fmla="*/ 482 w 1864"/>
                <a:gd name="T15" fmla="*/ 1698 h 2492"/>
                <a:gd name="T16" fmla="*/ 858 w 1864"/>
                <a:gd name="T17" fmla="*/ 1698 h 2492"/>
                <a:gd name="T18" fmla="*/ 1864 w 1864"/>
                <a:gd name="T19" fmla="*/ 835 h 2492"/>
                <a:gd name="T20" fmla="*/ 900 w 1864"/>
                <a:gd name="T21" fmla="*/ 0 h 2492"/>
                <a:gd name="T22" fmla="*/ 482 w 1864"/>
                <a:gd name="T23" fmla="*/ 470 h 2492"/>
                <a:gd name="T24" fmla="*/ 880 w 1864"/>
                <a:gd name="T25" fmla="*/ 470 h 2492"/>
                <a:gd name="T26" fmla="*/ 1371 w 1864"/>
                <a:gd name="T27" fmla="*/ 851 h 2492"/>
                <a:gd name="T28" fmla="*/ 867 w 1864"/>
                <a:gd name="T29" fmla="*/ 1232 h 2492"/>
                <a:gd name="T30" fmla="*/ 482 w 1864"/>
                <a:gd name="T31" fmla="*/ 1232 h 2492"/>
                <a:gd name="T32" fmla="*/ 482 w 1864"/>
                <a:gd name="T33" fmla="*/ 470 h 2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64" h="2492">
                  <a:moveTo>
                    <a:pt x="900" y="0"/>
                  </a:moveTo>
                  <a:lnTo>
                    <a:pt x="117" y="0"/>
                  </a:lnTo>
                  <a:cubicBezTo>
                    <a:pt x="52" y="0"/>
                    <a:pt x="0" y="53"/>
                    <a:pt x="0" y="117"/>
                  </a:cubicBezTo>
                  <a:lnTo>
                    <a:pt x="0" y="2375"/>
                  </a:lnTo>
                  <a:cubicBezTo>
                    <a:pt x="0" y="2439"/>
                    <a:pt x="52" y="2492"/>
                    <a:pt x="117" y="2492"/>
                  </a:cubicBezTo>
                  <a:lnTo>
                    <a:pt x="365" y="2492"/>
                  </a:lnTo>
                  <a:cubicBezTo>
                    <a:pt x="430" y="2492"/>
                    <a:pt x="482" y="2439"/>
                    <a:pt x="482" y="2375"/>
                  </a:cubicBezTo>
                  <a:lnTo>
                    <a:pt x="482" y="1698"/>
                  </a:lnTo>
                  <a:lnTo>
                    <a:pt x="858" y="1698"/>
                  </a:lnTo>
                  <a:cubicBezTo>
                    <a:pt x="1459" y="1698"/>
                    <a:pt x="1864" y="1354"/>
                    <a:pt x="1864" y="835"/>
                  </a:cubicBezTo>
                  <a:cubicBezTo>
                    <a:pt x="1864" y="328"/>
                    <a:pt x="1485" y="0"/>
                    <a:pt x="900" y="0"/>
                  </a:cubicBezTo>
                  <a:close/>
                  <a:moveTo>
                    <a:pt x="482" y="470"/>
                  </a:moveTo>
                  <a:lnTo>
                    <a:pt x="880" y="470"/>
                  </a:lnTo>
                  <a:cubicBezTo>
                    <a:pt x="1064" y="470"/>
                    <a:pt x="1371" y="518"/>
                    <a:pt x="1371" y="851"/>
                  </a:cubicBezTo>
                  <a:cubicBezTo>
                    <a:pt x="1371" y="1082"/>
                    <a:pt x="1174" y="1232"/>
                    <a:pt x="867" y="1232"/>
                  </a:cubicBezTo>
                  <a:lnTo>
                    <a:pt x="482" y="1232"/>
                  </a:lnTo>
                  <a:lnTo>
                    <a:pt x="482" y="470"/>
                  </a:ln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97" name="Freeform 28">
              <a:extLst>
                <a:ext uri="{FF2B5EF4-FFF2-40B4-BE49-F238E27FC236}">
                  <a16:creationId xmlns:a16="http://schemas.microsoft.com/office/drawing/2014/main" id="{FAE5D3CB-EE01-4B3E-B3F7-1363CE0488D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582738" y="911225"/>
              <a:ext cx="52387" cy="185738"/>
            </a:xfrm>
            <a:custGeom>
              <a:avLst/>
              <a:gdLst>
                <a:gd name="T0" fmla="*/ 365 w 482"/>
                <a:gd name="T1" fmla="*/ 0 h 1677"/>
                <a:gd name="T2" fmla="*/ 116 w 482"/>
                <a:gd name="T3" fmla="*/ 0 h 1677"/>
                <a:gd name="T4" fmla="*/ 0 w 482"/>
                <a:gd name="T5" fmla="*/ 117 h 1677"/>
                <a:gd name="T6" fmla="*/ 0 w 482"/>
                <a:gd name="T7" fmla="*/ 1561 h 1677"/>
                <a:gd name="T8" fmla="*/ 116 w 482"/>
                <a:gd name="T9" fmla="*/ 1677 h 1677"/>
                <a:gd name="T10" fmla="*/ 365 w 482"/>
                <a:gd name="T11" fmla="*/ 1677 h 1677"/>
                <a:gd name="T12" fmla="*/ 482 w 482"/>
                <a:gd name="T13" fmla="*/ 1561 h 1677"/>
                <a:gd name="T14" fmla="*/ 482 w 482"/>
                <a:gd name="T15" fmla="*/ 117 h 1677"/>
                <a:gd name="T16" fmla="*/ 365 w 482"/>
                <a:gd name="T17" fmla="*/ 0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2" h="1677">
                  <a:moveTo>
                    <a:pt x="365" y="0"/>
                  </a:moveTo>
                  <a:lnTo>
                    <a:pt x="116" y="0"/>
                  </a:lnTo>
                  <a:cubicBezTo>
                    <a:pt x="52" y="0"/>
                    <a:pt x="0" y="52"/>
                    <a:pt x="0" y="117"/>
                  </a:cubicBezTo>
                  <a:lnTo>
                    <a:pt x="0" y="1561"/>
                  </a:lnTo>
                  <a:cubicBezTo>
                    <a:pt x="0" y="1625"/>
                    <a:pt x="52" y="1677"/>
                    <a:pt x="116" y="1677"/>
                  </a:cubicBezTo>
                  <a:lnTo>
                    <a:pt x="365" y="1677"/>
                  </a:lnTo>
                  <a:cubicBezTo>
                    <a:pt x="430" y="1677"/>
                    <a:pt x="482" y="1625"/>
                    <a:pt x="482" y="1561"/>
                  </a:cubicBezTo>
                  <a:lnTo>
                    <a:pt x="482" y="117"/>
                  </a:lnTo>
                  <a:cubicBezTo>
                    <a:pt x="482" y="52"/>
                    <a:pt x="430" y="0"/>
                    <a:pt x="365" y="0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98" name="Freeform 29">
              <a:extLst>
                <a:ext uri="{FF2B5EF4-FFF2-40B4-BE49-F238E27FC236}">
                  <a16:creationId xmlns:a16="http://schemas.microsoft.com/office/drawing/2014/main" id="{D8EF135F-B5FB-477C-91B9-992CB1BE0F4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95450" y="822325"/>
              <a:ext cx="187325" cy="274638"/>
            </a:xfrm>
            <a:custGeom>
              <a:avLst/>
              <a:gdLst>
                <a:gd name="T0" fmla="*/ 938 w 1695"/>
                <a:gd name="T1" fmla="*/ 551 h 2491"/>
                <a:gd name="T2" fmla="*/ 483 w 1695"/>
                <a:gd name="T3" fmla="*/ 714 h 2491"/>
                <a:gd name="T4" fmla="*/ 483 w 1695"/>
                <a:gd name="T5" fmla="*/ 117 h 2491"/>
                <a:gd name="T6" fmla="*/ 366 w 1695"/>
                <a:gd name="T7" fmla="*/ 0 h 2491"/>
                <a:gd name="T8" fmla="*/ 117 w 1695"/>
                <a:gd name="T9" fmla="*/ 0 h 2491"/>
                <a:gd name="T10" fmla="*/ 0 w 1695"/>
                <a:gd name="T11" fmla="*/ 117 h 2491"/>
                <a:gd name="T12" fmla="*/ 0 w 1695"/>
                <a:gd name="T13" fmla="*/ 2375 h 2491"/>
                <a:gd name="T14" fmla="*/ 117 w 1695"/>
                <a:gd name="T15" fmla="*/ 2491 h 2491"/>
                <a:gd name="T16" fmla="*/ 366 w 1695"/>
                <a:gd name="T17" fmla="*/ 2491 h 2491"/>
                <a:gd name="T18" fmla="*/ 483 w 1695"/>
                <a:gd name="T19" fmla="*/ 2375 h 2491"/>
                <a:gd name="T20" fmla="*/ 483 w 1695"/>
                <a:gd name="T21" fmla="*/ 1418 h 2491"/>
                <a:gd name="T22" fmla="*/ 867 w 1695"/>
                <a:gd name="T23" fmla="*/ 1011 h 2491"/>
                <a:gd name="T24" fmla="*/ 1212 w 1695"/>
                <a:gd name="T25" fmla="*/ 1399 h 2491"/>
                <a:gd name="T26" fmla="*/ 1212 w 1695"/>
                <a:gd name="T27" fmla="*/ 2375 h 2491"/>
                <a:gd name="T28" fmla="*/ 1329 w 1695"/>
                <a:gd name="T29" fmla="*/ 2491 h 2491"/>
                <a:gd name="T30" fmla="*/ 1578 w 1695"/>
                <a:gd name="T31" fmla="*/ 2491 h 2491"/>
                <a:gd name="T32" fmla="*/ 1695 w 1695"/>
                <a:gd name="T33" fmla="*/ 2375 h 2491"/>
                <a:gd name="T34" fmla="*/ 1695 w 1695"/>
                <a:gd name="T35" fmla="*/ 1337 h 2491"/>
                <a:gd name="T36" fmla="*/ 938 w 1695"/>
                <a:gd name="T37" fmla="*/ 551 h 2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5" h="2491">
                  <a:moveTo>
                    <a:pt x="938" y="551"/>
                  </a:moveTo>
                  <a:cubicBezTo>
                    <a:pt x="766" y="551"/>
                    <a:pt x="614" y="606"/>
                    <a:pt x="483" y="714"/>
                  </a:cubicBezTo>
                  <a:lnTo>
                    <a:pt x="483" y="117"/>
                  </a:lnTo>
                  <a:cubicBezTo>
                    <a:pt x="483" y="53"/>
                    <a:pt x="430" y="0"/>
                    <a:pt x="366" y="0"/>
                  </a:cubicBezTo>
                  <a:lnTo>
                    <a:pt x="117" y="0"/>
                  </a:lnTo>
                  <a:cubicBezTo>
                    <a:pt x="52" y="0"/>
                    <a:pt x="0" y="53"/>
                    <a:pt x="0" y="117"/>
                  </a:cubicBezTo>
                  <a:lnTo>
                    <a:pt x="0" y="2375"/>
                  </a:lnTo>
                  <a:cubicBezTo>
                    <a:pt x="0" y="2439"/>
                    <a:pt x="52" y="2491"/>
                    <a:pt x="117" y="2491"/>
                  </a:cubicBezTo>
                  <a:lnTo>
                    <a:pt x="366" y="2491"/>
                  </a:lnTo>
                  <a:cubicBezTo>
                    <a:pt x="430" y="2491"/>
                    <a:pt x="483" y="2439"/>
                    <a:pt x="483" y="2375"/>
                  </a:cubicBezTo>
                  <a:lnTo>
                    <a:pt x="483" y="1418"/>
                  </a:lnTo>
                  <a:cubicBezTo>
                    <a:pt x="483" y="1175"/>
                    <a:pt x="637" y="1011"/>
                    <a:pt x="867" y="1011"/>
                  </a:cubicBezTo>
                  <a:cubicBezTo>
                    <a:pt x="1168" y="1011"/>
                    <a:pt x="1212" y="1254"/>
                    <a:pt x="1212" y="1399"/>
                  </a:cubicBezTo>
                  <a:lnTo>
                    <a:pt x="1212" y="2375"/>
                  </a:lnTo>
                  <a:cubicBezTo>
                    <a:pt x="1212" y="2439"/>
                    <a:pt x="1265" y="2491"/>
                    <a:pt x="1329" y="2491"/>
                  </a:cubicBezTo>
                  <a:lnTo>
                    <a:pt x="1578" y="2491"/>
                  </a:lnTo>
                  <a:cubicBezTo>
                    <a:pt x="1643" y="2491"/>
                    <a:pt x="1695" y="2439"/>
                    <a:pt x="1695" y="2375"/>
                  </a:cubicBezTo>
                  <a:lnTo>
                    <a:pt x="1695" y="1337"/>
                  </a:lnTo>
                  <a:cubicBezTo>
                    <a:pt x="1695" y="860"/>
                    <a:pt x="1398" y="551"/>
                    <a:pt x="938" y="551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99" name="Freeform 30">
              <a:extLst>
                <a:ext uri="{FF2B5EF4-FFF2-40B4-BE49-F238E27FC236}">
                  <a16:creationId xmlns:a16="http://schemas.microsoft.com/office/drawing/2014/main" id="{001D819B-3BAF-4E4C-B5C4-A4C684074D5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941513" y="822325"/>
              <a:ext cx="52387" cy="274638"/>
            </a:xfrm>
            <a:custGeom>
              <a:avLst/>
              <a:gdLst>
                <a:gd name="T0" fmla="*/ 366 w 483"/>
                <a:gd name="T1" fmla="*/ 0 h 2492"/>
                <a:gd name="T2" fmla="*/ 117 w 483"/>
                <a:gd name="T3" fmla="*/ 0 h 2492"/>
                <a:gd name="T4" fmla="*/ 0 w 483"/>
                <a:gd name="T5" fmla="*/ 117 h 2492"/>
                <a:gd name="T6" fmla="*/ 0 w 483"/>
                <a:gd name="T7" fmla="*/ 2375 h 2492"/>
                <a:gd name="T8" fmla="*/ 117 w 483"/>
                <a:gd name="T9" fmla="*/ 2492 h 2492"/>
                <a:gd name="T10" fmla="*/ 366 w 483"/>
                <a:gd name="T11" fmla="*/ 2492 h 2492"/>
                <a:gd name="T12" fmla="*/ 483 w 483"/>
                <a:gd name="T13" fmla="*/ 2375 h 2492"/>
                <a:gd name="T14" fmla="*/ 483 w 483"/>
                <a:gd name="T15" fmla="*/ 117 h 2492"/>
                <a:gd name="T16" fmla="*/ 366 w 483"/>
                <a:gd name="T17" fmla="*/ 0 h 2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3" h="2492">
                  <a:moveTo>
                    <a:pt x="366" y="0"/>
                  </a:moveTo>
                  <a:lnTo>
                    <a:pt x="117" y="0"/>
                  </a:lnTo>
                  <a:cubicBezTo>
                    <a:pt x="53" y="0"/>
                    <a:pt x="0" y="53"/>
                    <a:pt x="0" y="117"/>
                  </a:cubicBezTo>
                  <a:lnTo>
                    <a:pt x="0" y="2375"/>
                  </a:lnTo>
                  <a:cubicBezTo>
                    <a:pt x="0" y="2439"/>
                    <a:pt x="53" y="2492"/>
                    <a:pt x="117" y="2492"/>
                  </a:cubicBezTo>
                  <a:lnTo>
                    <a:pt x="366" y="2492"/>
                  </a:lnTo>
                  <a:cubicBezTo>
                    <a:pt x="430" y="2492"/>
                    <a:pt x="483" y="2439"/>
                    <a:pt x="483" y="2375"/>
                  </a:cubicBezTo>
                  <a:lnTo>
                    <a:pt x="483" y="117"/>
                  </a:lnTo>
                  <a:cubicBezTo>
                    <a:pt x="483" y="53"/>
                    <a:pt x="430" y="0"/>
                    <a:pt x="366" y="0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00" name="Freeform 31">
              <a:extLst>
                <a:ext uri="{FF2B5EF4-FFF2-40B4-BE49-F238E27FC236}">
                  <a16:creationId xmlns:a16="http://schemas.microsoft.com/office/drawing/2014/main" id="{E2C7322F-4029-4B4F-9EDA-2BD93391FF52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039938" y="882650"/>
              <a:ext cx="206375" cy="219075"/>
            </a:xfrm>
            <a:custGeom>
              <a:avLst/>
              <a:gdLst>
                <a:gd name="T0" fmla="*/ 1767 w 1884"/>
                <a:gd name="T1" fmla="*/ 36 h 1977"/>
                <a:gd name="T2" fmla="*/ 1551 w 1884"/>
                <a:gd name="T3" fmla="*/ 36 h 1977"/>
                <a:gd name="T4" fmla="*/ 1435 w 1884"/>
                <a:gd name="T5" fmla="*/ 139 h 1977"/>
                <a:gd name="T6" fmla="*/ 1429 w 1884"/>
                <a:gd name="T7" fmla="*/ 191 h 1977"/>
                <a:gd name="T8" fmla="*/ 941 w 1884"/>
                <a:gd name="T9" fmla="*/ 0 h 1977"/>
                <a:gd name="T10" fmla="*/ 0 w 1884"/>
                <a:gd name="T11" fmla="*/ 988 h 1977"/>
                <a:gd name="T12" fmla="*/ 926 w 1884"/>
                <a:gd name="T13" fmla="*/ 1977 h 1977"/>
                <a:gd name="T14" fmla="*/ 1429 w 1884"/>
                <a:gd name="T15" fmla="*/ 1783 h 1977"/>
                <a:gd name="T16" fmla="*/ 1435 w 1884"/>
                <a:gd name="T17" fmla="*/ 1837 h 1977"/>
                <a:gd name="T18" fmla="*/ 1551 w 1884"/>
                <a:gd name="T19" fmla="*/ 1940 h 1977"/>
                <a:gd name="T20" fmla="*/ 1767 w 1884"/>
                <a:gd name="T21" fmla="*/ 1940 h 1977"/>
                <a:gd name="T22" fmla="*/ 1884 w 1884"/>
                <a:gd name="T23" fmla="*/ 1824 h 1977"/>
                <a:gd name="T24" fmla="*/ 1884 w 1884"/>
                <a:gd name="T25" fmla="*/ 153 h 1977"/>
                <a:gd name="T26" fmla="*/ 1767 w 1884"/>
                <a:gd name="T27" fmla="*/ 36 h 1977"/>
                <a:gd name="T28" fmla="*/ 1421 w 1884"/>
                <a:gd name="T29" fmla="*/ 988 h 1977"/>
                <a:gd name="T30" fmla="*/ 942 w 1884"/>
                <a:gd name="T31" fmla="*/ 1519 h 1977"/>
                <a:gd name="T32" fmla="*/ 468 w 1884"/>
                <a:gd name="T33" fmla="*/ 988 h 1977"/>
                <a:gd name="T34" fmla="*/ 946 w 1884"/>
                <a:gd name="T35" fmla="*/ 457 h 1977"/>
                <a:gd name="T36" fmla="*/ 1421 w 1884"/>
                <a:gd name="T37" fmla="*/ 988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84" h="1977">
                  <a:moveTo>
                    <a:pt x="1767" y="36"/>
                  </a:moveTo>
                  <a:lnTo>
                    <a:pt x="1551" y="36"/>
                  </a:lnTo>
                  <a:cubicBezTo>
                    <a:pt x="1491" y="36"/>
                    <a:pt x="1442" y="80"/>
                    <a:pt x="1435" y="139"/>
                  </a:cubicBezTo>
                  <a:lnTo>
                    <a:pt x="1429" y="191"/>
                  </a:lnTo>
                  <a:cubicBezTo>
                    <a:pt x="1291" y="82"/>
                    <a:pt x="1118" y="0"/>
                    <a:pt x="941" y="0"/>
                  </a:cubicBezTo>
                  <a:cubicBezTo>
                    <a:pt x="387" y="0"/>
                    <a:pt x="0" y="406"/>
                    <a:pt x="0" y="988"/>
                  </a:cubicBezTo>
                  <a:cubicBezTo>
                    <a:pt x="0" y="1561"/>
                    <a:pt x="389" y="1977"/>
                    <a:pt x="926" y="1977"/>
                  </a:cubicBezTo>
                  <a:cubicBezTo>
                    <a:pt x="1089" y="1977"/>
                    <a:pt x="1276" y="1901"/>
                    <a:pt x="1429" y="1783"/>
                  </a:cubicBezTo>
                  <a:lnTo>
                    <a:pt x="1435" y="1837"/>
                  </a:lnTo>
                  <a:cubicBezTo>
                    <a:pt x="1441" y="1896"/>
                    <a:pt x="1491" y="1940"/>
                    <a:pt x="1551" y="1940"/>
                  </a:cubicBezTo>
                  <a:lnTo>
                    <a:pt x="1767" y="1940"/>
                  </a:lnTo>
                  <a:cubicBezTo>
                    <a:pt x="1832" y="1940"/>
                    <a:pt x="1884" y="1888"/>
                    <a:pt x="1884" y="1824"/>
                  </a:cubicBezTo>
                  <a:lnTo>
                    <a:pt x="1884" y="153"/>
                  </a:lnTo>
                  <a:cubicBezTo>
                    <a:pt x="1884" y="88"/>
                    <a:pt x="1832" y="36"/>
                    <a:pt x="1767" y="36"/>
                  </a:cubicBezTo>
                  <a:close/>
                  <a:moveTo>
                    <a:pt x="1421" y="988"/>
                  </a:moveTo>
                  <a:cubicBezTo>
                    <a:pt x="1421" y="1306"/>
                    <a:pt x="1228" y="1519"/>
                    <a:pt x="942" y="1519"/>
                  </a:cubicBezTo>
                  <a:cubicBezTo>
                    <a:pt x="634" y="1519"/>
                    <a:pt x="468" y="1246"/>
                    <a:pt x="468" y="988"/>
                  </a:cubicBezTo>
                  <a:cubicBezTo>
                    <a:pt x="468" y="724"/>
                    <a:pt x="632" y="457"/>
                    <a:pt x="946" y="457"/>
                  </a:cubicBezTo>
                  <a:cubicBezTo>
                    <a:pt x="1234" y="457"/>
                    <a:pt x="1421" y="666"/>
                    <a:pt x="1421" y="988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01" name="Freeform 32">
              <a:extLst>
                <a:ext uri="{FF2B5EF4-FFF2-40B4-BE49-F238E27FC236}">
                  <a16:creationId xmlns:a16="http://schemas.microsoft.com/office/drawing/2014/main" id="{83723A76-4BEB-4758-9658-E781DABA5616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408238" y="882650"/>
              <a:ext cx="207962" cy="219075"/>
            </a:xfrm>
            <a:custGeom>
              <a:avLst/>
              <a:gdLst>
                <a:gd name="T0" fmla="*/ 1767 w 1884"/>
                <a:gd name="T1" fmla="*/ 36 h 1977"/>
                <a:gd name="T2" fmla="*/ 1551 w 1884"/>
                <a:gd name="T3" fmla="*/ 36 h 1977"/>
                <a:gd name="T4" fmla="*/ 1435 w 1884"/>
                <a:gd name="T5" fmla="*/ 139 h 1977"/>
                <a:gd name="T6" fmla="*/ 1429 w 1884"/>
                <a:gd name="T7" fmla="*/ 191 h 1977"/>
                <a:gd name="T8" fmla="*/ 941 w 1884"/>
                <a:gd name="T9" fmla="*/ 0 h 1977"/>
                <a:gd name="T10" fmla="*/ 0 w 1884"/>
                <a:gd name="T11" fmla="*/ 988 h 1977"/>
                <a:gd name="T12" fmla="*/ 926 w 1884"/>
                <a:gd name="T13" fmla="*/ 1977 h 1977"/>
                <a:gd name="T14" fmla="*/ 1429 w 1884"/>
                <a:gd name="T15" fmla="*/ 1783 h 1977"/>
                <a:gd name="T16" fmla="*/ 1435 w 1884"/>
                <a:gd name="T17" fmla="*/ 1837 h 1977"/>
                <a:gd name="T18" fmla="*/ 1551 w 1884"/>
                <a:gd name="T19" fmla="*/ 1940 h 1977"/>
                <a:gd name="T20" fmla="*/ 1767 w 1884"/>
                <a:gd name="T21" fmla="*/ 1940 h 1977"/>
                <a:gd name="T22" fmla="*/ 1884 w 1884"/>
                <a:gd name="T23" fmla="*/ 1824 h 1977"/>
                <a:gd name="T24" fmla="*/ 1884 w 1884"/>
                <a:gd name="T25" fmla="*/ 153 h 1977"/>
                <a:gd name="T26" fmla="*/ 1767 w 1884"/>
                <a:gd name="T27" fmla="*/ 36 h 1977"/>
                <a:gd name="T28" fmla="*/ 1421 w 1884"/>
                <a:gd name="T29" fmla="*/ 988 h 1977"/>
                <a:gd name="T30" fmla="*/ 942 w 1884"/>
                <a:gd name="T31" fmla="*/ 1519 h 1977"/>
                <a:gd name="T32" fmla="*/ 468 w 1884"/>
                <a:gd name="T33" fmla="*/ 988 h 1977"/>
                <a:gd name="T34" fmla="*/ 946 w 1884"/>
                <a:gd name="T35" fmla="*/ 457 h 1977"/>
                <a:gd name="T36" fmla="*/ 1421 w 1884"/>
                <a:gd name="T37" fmla="*/ 988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84" h="1977">
                  <a:moveTo>
                    <a:pt x="1767" y="36"/>
                  </a:moveTo>
                  <a:lnTo>
                    <a:pt x="1551" y="36"/>
                  </a:lnTo>
                  <a:cubicBezTo>
                    <a:pt x="1491" y="36"/>
                    <a:pt x="1442" y="80"/>
                    <a:pt x="1435" y="139"/>
                  </a:cubicBezTo>
                  <a:lnTo>
                    <a:pt x="1429" y="191"/>
                  </a:lnTo>
                  <a:cubicBezTo>
                    <a:pt x="1291" y="82"/>
                    <a:pt x="1118" y="0"/>
                    <a:pt x="941" y="0"/>
                  </a:cubicBezTo>
                  <a:cubicBezTo>
                    <a:pt x="387" y="0"/>
                    <a:pt x="0" y="406"/>
                    <a:pt x="0" y="988"/>
                  </a:cubicBezTo>
                  <a:cubicBezTo>
                    <a:pt x="0" y="1561"/>
                    <a:pt x="389" y="1977"/>
                    <a:pt x="926" y="1977"/>
                  </a:cubicBezTo>
                  <a:cubicBezTo>
                    <a:pt x="1089" y="1977"/>
                    <a:pt x="1276" y="1901"/>
                    <a:pt x="1429" y="1783"/>
                  </a:cubicBezTo>
                  <a:lnTo>
                    <a:pt x="1435" y="1837"/>
                  </a:lnTo>
                  <a:cubicBezTo>
                    <a:pt x="1441" y="1896"/>
                    <a:pt x="1491" y="1940"/>
                    <a:pt x="1551" y="1940"/>
                  </a:cubicBezTo>
                  <a:lnTo>
                    <a:pt x="1767" y="1940"/>
                  </a:lnTo>
                  <a:cubicBezTo>
                    <a:pt x="1832" y="1940"/>
                    <a:pt x="1884" y="1888"/>
                    <a:pt x="1884" y="1824"/>
                  </a:cubicBezTo>
                  <a:lnTo>
                    <a:pt x="1884" y="153"/>
                  </a:lnTo>
                  <a:cubicBezTo>
                    <a:pt x="1884" y="88"/>
                    <a:pt x="1832" y="36"/>
                    <a:pt x="1767" y="36"/>
                  </a:cubicBezTo>
                  <a:close/>
                  <a:moveTo>
                    <a:pt x="1421" y="988"/>
                  </a:moveTo>
                  <a:cubicBezTo>
                    <a:pt x="1421" y="1306"/>
                    <a:pt x="1228" y="1519"/>
                    <a:pt x="942" y="1519"/>
                  </a:cubicBezTo>
                  <a:cubicBezTo>
                    <a:pt x="634" y="1519"/>
                    <a:pt x="468" y="1246"/>
                    <a:pt x="468" y="988"/>
                  </a:cubicBezTo>
                  <a:cubicBezTo>
                    <a:pt x="468" y="724"/>
                    <a:pt x="632" y="457"/>
                    <a:pt x="946" y="457"/>
                  </a:cubicBezTo>
                  <a:cubicBezTo>
                    <a:pt x="1234" y="457"/>
                    <a:pt x="1421" y="666"/>
                    <a:pt x="1421" y="988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02" name="Freeform 33">
              <a:extLst>
                <a:ext uri="{FF2B5EF4-FFF2-40B4-BE49-F238E27FC236}">
                  <a16:creationId xmlns:a16="http://schemas.microsoft.com/office/drawing/2014/main" id="{D5DE4432-51CB-40D8-AB8D-A777860BED58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382963" y="882650"/>
              <a:ext cx="206375" cy="219075"/>
            </a:xfrm>
            <a:custGeom>
              <a:avLst/>
              <a:gdLst>
                <a:gd name="T0" fmla="*/ 1768 w 1884"/>
                <a:gd name="T1" fmla="*/ 36 h 1977"/>
                <a:gd name="T2" fmla="*/ 1551 w 1884"/>
                <a:gd name="T3" fmla="*/ 36 h 1977"/>
                <a:gd name="T4" fmla="*/ 1435 w 1884"/>
                <a:gd name="T5" fmla="*/ 139 h 1977"/>
                <a:gd name="T6" fmla="*/ 1429 w 1884"/>
                <a:gd name="T7" fmla="*/ 191 h 1977"/>
                <a:gd name="T8" fmla="*/ 942 w 1884"/>
                <a:gd name="T9" fmla="*/ 0 h 1977"/>
                <a:gd name="T10" fmla="*/ 0 w 1884"/>
                <a:gd name="T11" fmla="*/ 988 h 1977"/>
                <a:gd name="T12" fmla="*/ 926 w 1884"/>
                <a:gd name="T13" fmla="*/ 1977 h 1977"/>
                <a:gd name="T14" fmla="*/ 1429 w 1884"/>
                <a:gd name="T15" fmla="*/ 1783 h 1977"/>
                <a:gd name="T16" fmla="*/ 1435 w 1884"/>
                <a:gd name="T17" fmla="*/ 1837 h 1977"/>
                <a:gd name="T18" fmla="*/ 1551 w 1884"/>
                <a:gd name="T19" fmla="*/ 1940 h 1977"/>
                <a:gd name="T20" fmla="*/ 1768 w 1884"/>
                <a:gd name="T21" fmla="*/ 1940 h 1977"/>
                <a:gd name="T22" fmla="*/ 1884 w 1884"/>
                <a:gd name="T23" fmla="*/ 1824 h 1977"/>
                <a:gd name="T24" fmla="*/ 1884 w 1884"/>
                <a:gd name="T25" fmla="*/ 153 h 1977"/>
                <a:gd name="T26" fmla="*/ 1768 w 1884"/>
                <a:gd name="T27" fmla="*/ 36 h 1977"/>
                <a:gd name="T28" fmla="*/ 1421 w 1884"/>
                <a:gd name="T29" fmla="*/ 988 h 1977"/>
                <a:gd name="T30" fmla="*/ 942 w 1884"/>
                <a:gd name="T31" fmla="*/ 1519 h 1977"/>
                <a:gd name="T32" fmla="*/ 468 w 1884"/>
                <a:gd name="T33" fmla="*/ 988 h 1977"/>
                <a:gd name="T34" fmla="*/ 946 w 1884"/>
                <a:gd name="T35" fmla="*/ 457 h 1977"/>
                <a:gd name="T36" fmla="*/ 1421 w 1884"/>
                <a:gd name="T37" fmla="*/ 988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84" h="1977">
                  <a:moveTo>
                    <a:pt x="1768" y="36"/>
                  </a:moveTo>
                  <a:lnTo>
                    <a:pt x="1551" y="36"/>
                  </a:lnTo>
                  <a:cubicBezTo>
                    <a:pt x="1492" y="36"/>
                    <a:pt x="1442" y="80"/>
                    <a:pt x="1435" y="139"/>
                  </a:cubicBezTo>
                  <a:lnTo>
                    <a:pt x="1429" y="191"/>
                  </a:lnTo>
                  <a:cubicBezTo>
                    <a:pt x="1291" y="82"/>
                    <a:pt x="1118" y="0"/>
                    <a:pt x="942" y="0"/>
                  </a:cubicBezTo>
                  <a:cubicBezTo>
                    <a:pt x="387" y="0"/>
                    <a:pt x="0" y="406"/>
                    <a:pt x="0" y="988"/>
                  </a:cubicBezTo>
                  <a:cubicBezTo>
                    <a:pt x="0" y="1561"/>
                    <a:pt x="389" y="1977"/>
                    <a:pt x="926" y="1977"/>
                  </a:cubicBezTo>
                  <a:cubicBezTo>
                    <a:pt x="1089" y="1977"/>
                    <a:pt x="1276" y="1901"/>
                    <a:pt x="1429" y="1783"/>
                  </a:cubicBezTo>
                  <a:lnTo>
                    <a:pt x="1435" y="1837"/>
                  </a:lnTo>
                  <a:cubicBezTo>
                    <a:pt x="1441" y="1896"/>
                    <a:pt x="1491" y="1940"/>
                    <a:pt x="1551" y="1940"/>
                  </a:cubicBezTo>
                  <a:lnTo>
                    <a:pt x="1768" y="1940"/>
                  </a:lnTo>
                  <a:cubicBezTo>
                    <a:pt x="1832" y="1940"/>
                    <a:pt x="1884" y="1888"/>
                    <a:pt x="1884" y="1824"/>
                  </a:cubicBezTo>
                  <a:lnTo>
                    <a:pt x="1884" y="153"/>
                  </a:lnTo>
                  <a:cubicBezTo>
                    <a:pt x="1884" y="88"/>
                    <a:pt x="1832" y="36"/>
                    <a:pt x="1768" y="36"/>
                  </a:cubicBezTo>
                  <a:close/>
                  <a:moveTo>
                    <a:pt x="1421" y="988"/>
                  </a:moveTo>
                  <a:cubicBezTo>
                    <a:pt x="1421" y="1306"/>
                    <a:pt x="1228" y="1519"/>
                    <a:pt x="942" y="1519"/>
                  </a:cubicBezTo>
                  <a:cubicBezTo>
                    <a:pt x="634" y="1519"/>
                    <a:pt x="468" y="1246"/>
                    <a:pt x="468" y="988"/>
                  </a:cubicBezTo>
                  <a:cubicBezTo>
                    <a:pt x="468" y="724"/>
                    <a:pt x="632" y="457"/>
                    <a:pt x="946" y="457"/>
                  </a:cubicBezTo>
                  <a:cubicBezTo>
                    <a:pt x="1235" y="457"/>
                    <a:pt x="1421" y="666"/>
                    <a:pt x="1421" y="988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03" name="Freeform 34">
              <a:extLst>
                <a:ext uri="{FF2B5EF4-FFF2-40B4-BE49-F238E27FC236}">
                  <a16:creationId xmlns:a16="http://schemas.microsoft.com/office/drawing/2014/main" id="{8B136C13-343D-49A6-B6EC-B3706A2A208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278063" y="911225"/>
              <a:ext cx="85725" cy="285750"/>
            </a:xfrm>
            <a:custGeom>
              <a:avLst/>
              <a:gdLst>
                <a:gd name="T0" fmla="*/ 660 w 777"/>
                <a:gd name="T1" fmla="*/ 0 h 2578"/>
                <a:gd name="T2" fmla="*/ 411 w 777"/>
                <a:gd name="T3" fmla="*/ 0 h 2578"/>
                <a:gd name="T4" fmla="*/ 294 w 777"/>
                <a:gd name="T5" fmla="*/ 117 h 2578"/>
                <a:gd name="T6" fmla="*/ 294 w 777"/>
                <a:gd name="T7" fmla="*/ 1876 h 2578"/>
                <a:gd name="T8" fmla="*/ 106 w 777"/>
                <a:gd name="T9" fmla="*/ 2106 h 2578"/>
                <a:gd name="T10" fmla="*/ 0 w 777"/>
                <a:gd name="T11" fmla="*/ 2222 h 2578"/>
                <a:gd name="T12" fmla="*/ 0 w 777"/>
                <a:gd name="T13" fmla="*/ 2462 h 2578"/>
                <a:gd name="T14" fmla="*/ 36 w 777"/>
                <a:gd name="T15" fmla="*/ 2546 h 2578"/>
                <a:gd name="T16" fmla="*/ 116 w 777"/>
                <a:gd name="T17" fmla="*/ 2578 h 2578"/>
                <a:gd name="T18" fmla="*/ 122 w 777"/>
                <a:gd name="T19" fmla="*/ 2578 h 2578"/>
                <a:gd name="T20" fmla="*/ 777 w 777"/>
                <a:gd name="T21" fmla="*/ 1879 h 2578"/>
                <a:gd name="T22" fmla="*/ 777 w 777"/>
                <a:gd name="T23" fmla="*/ 117 h 2578"/>
                <a:gd name="T24" fmla="*/ 660 w 777"/>
                <a:gd name="T25" fmla="*/ 0 h 2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7" h="2578">
                  <a:moveTo>
                    <a:pt x="660" y="0"/>
                  </a:moveTo>
                  <a:lnTo>
                    <a:pt x="411" y="0"/>
                  </a:lnTo>
                  <a:cubicBezTo>
                    <a:pt x="347" y="0"/>
                    <a:pt x="294" y="52"/>
                    <a:pt x="294" y="117"/>
                  </a:cubicBezTo>
                  <a:lnTo>
                    <a:pt x="294" y="1876"/>
                  </a:lnTo>
                  <a:cubicBezTo>
                    <a:pt x="294" y="1964"/>
                    <a:pt x="236" y="2094"/>
                    <a:pt x="106" y="2106"/>
                  </a:cubicBezTo>
                  <a:cubicBezTo>
                    <a:pt x="46" y="2111"/>
                    <a:pt x="0" y="2161"/>
                    <a:pt x="0" y="2222"/>
                  </a:cubicBezTo>
                  <a:lnTo>
                    <a:pt x="0" y="2462"/>
                  </a:lnTo>
                  <a:cubicBezTo>
                    <a:pt x="0" y="2494"/>
                    <a:pt x="13" y="2524"/>
                    <a:pt x="36" y="2546"/>
                  </a:cubicBezTo>
                  <a:cubicBezTo>
                    <a:pt x="58" y="2567"/>
                    <a:pt x="87" y="2578"/>
                    <a:pt x="116" y="2578"/>
                  </a:cubicBezTo>
                  <a:cubicBezTo>
                    <a:pt x="118" y="2578"/>
                    <a:pt x="120" y="2578"/>
                    <a:pt x="122" y="2578"/>
                  </a:cubicBezTo>
                  <a:cubicBezTo>
                    <a:pt x="526" y="2560"/>
                    <a:pt x="777" y="2292"/>
                    <a:pt x="777" y="1879"/>
                  </a:cubicBezTo>
                  <a:lnTo>
                    <a:pt x="777" y="117"/>
                  </a:lnTo>
                  <a:cubicBezTo>
                    <a:pt x="777" y="52"/>
                    <a:pt x="724" y="0"/>
                    <a:pt x="660" y="0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04" name="Freeform 35">
              <a:extLst>
                <a:ext uri="{FF2B5EF4-FFF2-40B4-BE49-F238E27FC236}">
                  <a16:creationId xmlns:a16="http://schemas.microsoft.com/office/drawing/2014/main" id="{C9DB3CE8-1A7D-4EC5-8AE1-E471543D229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76525" y="822325"/>
              <a:ext cx="53975" cy="274638"/>
            </a:xfrm>
            <a:custGeom>
              <a:avLst/>
              <a:gdLst>
                <a:gd name="T0" fmla="*/ 365 w 482"/>
                <a:gd name="T1" fmla="*/ 0 h 2492"/>
                <a:gd name="T2" fmla="*/ 116 w 482"/>
                <a:gd name="T3" fmla="*/ 0 h 2492"/>
                <a:gd name="T4" fmla="*/ 0 w 482"/>
                <a:gd name="T5" fmla="*/ 117 h 2492"/>
                <a:gd name="T6" fmla="*/ 0 w 482"/>
                <a:gd name="T7" fmla="*/ 2375 h 2492"/>
                <a:gd name="T8" fmla="*/ 116 w 482"/>
                <a:gd name="T9" fmla="*/ 2492 h 2492"/>
                <a:gd name="T10" fmla="*/ 365 w 482"/>
                <a:gd name="T11" fmla="*/ 2492 h 2492"/>
                <a:gd name="T12" fmla="*/ 482 w 482"/>
                <a:gd name="T13" fmla="*/ 2375 h 2492"/>
                <a:gd name="T14" fmla="*/ 482 w 482"/>
                <a:gd name="T15" fmla="*/ 117 h 2492"/>
                <a:gd name="T16" fmla="*/ 365 w 482"/>
                <a:gd name="T17" fmla="*/ 0 h 2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2" h="2492">
                  <a:moveTo>
                    <a:pt x="365" y="0"/>
                  </a:moveTo>
                  <a:lnTo>
                    <a:pt x="116" y="0"/>
                  </a:lnTo>
                  <a:cubicBezTo>
                    <a:pt x="52" y="0"/>
                    <a:pt x="0" y="53"/>
                    <a:pt x="0" y="117"/>
                  </a:cubicBezTo>
                  <a:lnTo>
                    <a:pt x="0" y="2375"/>
                  </a:lnTo>
                  <a:cubicBezTo>
                    <a:pt x="0" y="2439"/>
                    <a:pt x="52" y="2492"/>
                    <a:pt x="116" y="2492"/>
                  </a:cubicBezTo>
                  <a:lnTo>
                    <a:pt x="365" y="2492"/>
                  </a:lnTo>
                  <a:cubicBezTo>
                    <a:pt x="430" y="2492"/>
                    <a:pt x="482" y="2439"/>
                    <a:pt x="482" y="2375"/>
                  </a:cubicBezTo>
                  <a:lnTo>
                    <a:pt x="482" y="117"/>
                  </a:lnTo>
                  <a:cubicBezTo>
                    <a:pt x="482" y="53"/>
                    <a:pt x="430" y="0"/>
                    <a:pt x="365" y="0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05" name="Freeform 36">
              <a:extLst>
                <a:ext uri="{FF2B5EF4-FFF2-40B4-BE49-F238E27FC236}">
                  <a16:creationId xmlns:a16="http://schemas.microsoft.com/office/drawing/2014/main" id="{88B0EAAE-76AB-4D14-B675-DFA3E7EE0E2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90825" y="911225"/>
              <a:ext cx="53975" cy="185738"/>
            </a:xfrm>
            <a:custGeom>
              <a:avLst/>
              <a:gdLst>
                <a:gd name="T0" fmla="*/ 366 w 483"/>
                <a:gd name="T1" fmla="*/ 0 h 1677"/>
                <a:gd name="T2" fmla="*/ 117 w 483"/>
                <a:gd name="T3" fmla="*/ 0 h 1677"/>
                <a:gd name="T4" fmla="*/ 0 w 483"/>
                <a:gd name="T5" fmla="*/ 117 h 1677"/>
                <a:gd name="T6" fmla="*/ 0 w 483"/>
                <a:gd name="T7" fmla="*/ 1561 h 1677"/>
                <a:gd name="T8" fmla="*/ 117 w 483"/>
                <a:gd name="T9" fmla="*/ 1677 h 1677"/>
                <a:gd name="T10" fmla="*/ 366 w 483"/>
                <a:gd name="T11" fmla="*/ 1677 h 1677"/>
                <a:gd name="T12" fmla="*/ 483 w 483"/>
                <a:gd name="T13" fmla="*/ 1561 h 1677"/>
                <a:gd name="T14" fmla="*/ 483 w 483"/>
                <a:gd name="T15" fmla="*/ 117 h 1677"/>
                <a:gd name="T16" fmla="*/ 366 w 483"/>
                <a:gd name="T17" fmla="*/ 0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3" h="1677">
                  <a:moveTo>
                    <a:pt x="366" y="0"/>
                  </a:moveTo>
                  <a:lnTo>
                    <a:pt x="117" y="0"/>
                  </a:lnTo>
                  <a:cubicBezTo>
                    <a:pt x="53" y="0"/>
                    <a:pt x="0" y="52"/>
                    <a:pt x="0" y="117"/>
                  </a:cubicBezTo>
                  <a:lnTo>
                    <a:pt x="0" y="1561"/>
                  </a:lnTo>
                  <a:cubicBezTo>
                    <a:pt x="0" y="1625"/>
                    <a:pt x="53" y="1677"/>
                    <a:pt x="117" y="1677"/>
                  </a:cubicBezTo>
                  <a:lnTo>
                    <a:pt x="366" y="1677"/>
                  </a:lnTo>
                  <a:cubicBezTo>
                    <a:pt x="430" y="1677"/>
                    <a:pt x="483" y="1625"/>
                    <a:pt x="483" y="1561"/>
                  </a:cubicBezTo>
                  <a:lnTo>
                    <a:pt x="483" y="117"/>
                  </a:lnTo>
                  <a:cubicBezTo>
                    <a:pt x="483" y="52"/>
                    <a:pt x="430" y="0"/>
                    <a:pt x="366" y="0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06" name="Freeform 37">
              <a:extLst>
                <a:ext uri="{FF2B5EF4-FFF2-40B4-BE49-F238E27FC236}">
                  <a16:creationId xmlns:a16="http://schemas.microsoft.com/office/drawing/2014/main" id="{5BD7EF48-CB22-48C0-949C-4F28E952327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905125" y="882650"/>
              <a:ext cx="187325" cy="214313"/>
            </a:xfrm>
            <a:custGeom>
              <a:avLst/>
              <a:gdLst>
                <a:gd name="T0" fmla="*/ 938 w 1695"/>
                <a:gd name="T1" fmla="*/ 0 h 1940"/>
                <a:gd name="T2" fmla="*/ 465 w 1695"/>
                <a:gd name="T3" fmla="*/ 178 h 1940"/>
                <a:gd name="T4" fmla="*/ 463 w 1695"/>
                <a:gd name="T5" fmla="*/ 146 h 1940"/>
                <a:gd name="T6" fmla="*/ 347 w 1695"/>
                <a:gd name="T7" fmla="*/ 36 h 1940"/>
                <a:gd name="T8" fmla="*/ 117 w 1695"/>
                <a:gd name="T9" fmla="*/ 36 h 1940"/>
                <a:gd name="T10" fmla="*/ 0 w 1695"/>
                <a:gd name="T11" fmla="*/ 153 h 1940"/>
                <a:gd name="T12" fmla="*/ 0 w 1695"/>
                <a:gd name="T13" fmla="*/ 1824 h 1940"/>
                <a:gd name="T14" fmla="*/ 117 w 1695"/>
                <a:gd name="T15" fmla="*/ 1940 h 1940"/>
                <a:gd name="T16" fmla="*/ 366 w 1695"/>
                <a:gd name="T17" fmla="*/ 1940 h 1940"/>
                <a:gd name="T18" fmla="*/ 483 w 1695"/>
                <a:gd name="T19" fmla="*/ 1824 h 1940"/>
                <a:gd name="T20" fmla="*/ 483 w 1695"/>
                <a:gd name="T21" fmla="*/ 867 h 1940"/>
                <a:gd name="T22" fmla="*/ 867 w 1695"/>
                <a:gd name="T23" fmla="*/ 460 h 1940"/>
                <a:gd name="T24" fmla="*/ 1212 w 1695"/>
                <a:gd name="T25" fmla="*/ 848 h 1940"/>
                <a:gd name="T26" fmla="*/ 1212 w 1695"/>
                <a:gd name="T27" fmla="*/ 1824 h 1940"/>
                <a:gd name="T28" fmla="*/ 1329 w 1695"/>
                <a:gd name="T29" fmla="*/ 1940 h 1940"/>
                <a:gd name="T30" fmla="*/ 1578 w 1695"/>
                <a:gd name="T31" fmla="*/ 1940 h 1940"/>
                <a:gd name="T32" fmla="*/ 1695 w 1695"/>
                <a:gd name="T33" fmla="*/ 1824 h 1940"/>
                <a:gd name="T34" fmla="*/ 1695 w 1695"/>
                <a:gd name="T35" fmla="*/ 786 h 1940"/>
                <a:gd name="T36" fmla="*/ 938 w 1695"/>
                <a:gd name="T37" fmla="*/ 0 h 1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5" h="1940">
                  <a:moveTo>
                    <a:pt x="938" y="0"/>
                  </a:moveTo>
                  <a:cubicBezTo>
                    <a:pt x="759" y="0"/>
                    <a:pt x="600" y="60"/>
                    <a:pt x="465" y="178"/>
                  </a:cubicBezTo>
                  <a:lnTo>
                    <a:pt x="463" y="146"/>
                  </a:lnTo>
                  <a:cubicBezTo>
                    <a:pt x="460" y="84"/>
                    <a:pt x="409" y="36"/>
                    <a:pt x="347" y="36"/>
                  </a:cubicBezTo>
                  <a:lnTo>
                    <a:pt x="117" y="36"/>
                  </a:lnTo>
                  <a:cubicBezTo>
                    <a:pt x="52" y="36"/>
                    <a:pt x="0" y="88"/>
                    <a:pt x="0" y="153"/>
                  </a:cubicBezTo>
                  <a:lnTo>
                    <a:pt x="0" y="1824"/>
                  </a:lnTo>
                  <a:cubicBezTo>
                    <a:pt x="0" y="1888"/>
                    <a:pt x="52" y="1940"/>
                    <a:pt x="117" y="1940"/>
                  </a:cubicBezTo>
                  <a:lnTo>
                    <a:pt x="366" y="1940"/>
                  </a:lnTo>
                  <a:cubicBezTo>
                    <a:pt x="430" y="1940"/>
                    <a:pt x="483" y="1888"/>
                    <a:pt x="483" y="1824"/>
                  </a:cubicBezTo>
                  <a:lnTo>
                    <a:pt x="483" y="867"/>
                  </a:lnTo>
                  <a:cubicBezTo>
                    <a:pt x="483" y="624"/>
                    <a:pt x="637" y="460"/>
                    <a:pt x="867" y="460"/>
                  </a:cubicBezTo>
                  <a:cubicBezTo>
                    <a:pt x="1167" y="460"/>
                    <a:pt x="1212" y="703"/>
                    <a:pt x="1212" y="848"/>
                  </a:cubicBezTo>
                  <a:lnTo>
                    <a:pt x="1212" y="1824"/>
                  </a:lnTo>
                  <a:cubicBezTo>
                    <a:pt x="1212" y="1888"/>
                    <a:pt x="1265" y="1940"/>
                    <a:pt x="1329" y="1940"/>
                  </a:cubicBezTo>
                  <a:lnTo>
                    <a:pt x="1578" y="1940"/>
                  </a:lnTo>
                  <a:cubicBezTo>
                    <a:pt x="1642" y="1940"/>
                    <a:pt x="1695" y="1888"/>
                    <a:pt x="1695" y="1824"/>
                  </a:cubicBezTo>
                  <a:lnTo>
                    <a:pt x="1695" y="786"/>
                  </a:lnTo>
                  <a:cubicBezTo>
                    <a:pt x="1695" y="309"/>
                    <a:pt x="1398" y="0"/>
                    <a:pt x="938" y="0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07" name="Freeform 38">
              <a:extLst>
                <a:ext uri="{FF2B5EF4-FFF2-40B4-BE49-F238E27FC236}">
                  <a16:creationId xmlns:a16="http://schemas.microsoft.com/office/drawing/2014/main" id="{7C2DAE6C-4300-47AE-98C6-600DDD0AA9A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49600" y="882650"/>
              <a:ext cx="187325" cy="214313"/>
            </a:xfrm>
            <a:custGeom>
              <a:avLst/>
              <a:gdLst>
                <a:gd name="T0" fmla="*/ 938 w 1695"/>
                <a:gd name="T1" fmla="*/ 0 h 1940"/>
                <a:gd name="T2" fmla="*/ 465 w 1695"/>
                <a:gd name="T3" fmla="*/ 178 h 1940"/>
                <a:gd name="T4" fmla="*/ 463 w 1695"/>
                <a:gd name="T5" fmla="*/ 146 h 1940"/>
                <a:gd name="T6" fmla="*/ 347 w 1695"/>
                <a:gd name="T7" fmla="*/ 36 h 1940"/>
                <a:gd name="T8" fmla="*/ 117 w 1695"/>
                <a:gd name="T9" fmla="*/ 36 h 1940"/>
                <a:gd name="T10" fmla="*/ 0 w 1695"/>
                <a:gd name="T11" fmla="*/ 153 h 1940"/>
                <a:gd name="T12" fmla="*/ 0 w 1695"/>
                <a:gd name="T13" fmla="*/ 1824 h 1940"/>
                <a:gd name="T14" fmla="*/ 117 w 1695"/>
                <a:gd name="T15" fmla="*/ 1940 h 1940"/>
                <a:gd name="T16" fmla="*/ 366 w 1695"/>
                <a:gd name="T17" fmla="*/ 1940 h 1940"/>
                <a:gd name="T18" fmla="*/ 483 w 1695"/>
                <a:gd name="T19" fmla="*/ 1824 h 1940"/>
                <a:gd name="T20" fmla="*/ 483 w 1695"/>
                <a:gd name="T21" fmla="*/ 867 h 1940"/>
                <a:gd name="T22" fmla="*/ 867 w 1695"/>
                <a:gd name="T23" fmla="*/ 460 h 1940"/>
                <a:gd name="T24" fmla="*/ 1213 w 1695"/>
                <a:gd name="T25" fmla="*/ 848 h 1940"/>
                <a:gd name="T26" fmla="*/ 1213 w 1695"/>
                <a:gd name="T27" fmla="*/ 1824 h 1940"/>
                <a:gd name="T28" fmla="*/ 1329 w 1695"/>
                <a:gd name="T29" fmla="*/ 1940 h 1940"/>
                <a:gd name="T30" fmla="*/ 1578 w 1695"/>
                <a:gd name="T31" fmla="*/ 1940 h 1940"/>
                <a:gd name="T32" fmla="*/ 1695 w 1695"/>
                <a:gd name="T33" fmla="*/ 1824 h 1940"/>
                <a:gd name="T34" fmla="*/ 1695 w 1695"/>
                <a:gd name="T35" fmla="*/ 786 h 1940"/>
                <a:gd name="T36" fmla="*/ 938 w 1695"/>
                <a:gd name="T37" fmla="*/ 0 h 1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5" h="1940">
                  <a:moveTo>
                    <a:pt x="938" y="0"/>
                  </a:moveTo>
                  <a:cubicBezTo>
                    <a:pt x="759" y="0"/>
                    <a:pt x="601" y="60"/>
                    <a:pt x="465" y="178"/>
                  </a:cubicBezTo>
                  <a:lnTo>
                    <a:pt x="463" y="146"/>
                  </a:lnTo>
                  <a:cubicBezTo>
                    <a:pt x="460" y="84"/>
                    <a:pt x="409" y="36"/>
                    <a:pt x="347" y="36"/>
                  </a:cubicBezTo>
                  <a:lnTo>
                    <a:pt x="117" y="36"/>
                  </a:lnTo>
                  <a:cubicBezTo>
                    <a:pt x="52" y="36"/>
                    <a:pt x="0" y="88"/>
                    <a:pt x="0" y="153"/>
                  </a:cubicBezTo>
                  <a:lnTo>
                    <a:pt x="0" y="1824"/>
                  </a:lnTo>
                  <a:cubicBezTo>
                    <a:pt x="0" y="1888"/>
                    <a:pt x="52" y="1940"/>
                    <a:pt x="117" y="1940"/>
                  </a:cubicBezTo>
                  <a:lnTo>
                    <a:pt x="366" y="1940"/>
                  </a:lnTo>
                  <a:cubicBezTo>
                    <a:pt x="430" y="1940"/>
                    <a:pt x="483" y="1888"/>
                    <a:pt x="483" y="1824"/>
                  </a:cubicBezTo>
                  <a:lnTo>
                    <a:pt x="483" y="867"/>
                  </a:lnTo>
                  <a:cubicBezTo>
                    <a:pt x="483" y="624"/>
                    <a:pt x="637" y="460"/>
                    <a:pt x="867" y="460"/>
                  </a:cubicBezTo>
                  <a:cubicBezTo>
                    <a:pt x="1168" y="460"/>
                    <a:pt x="1213" y="703"/>
                    <a:pt x="1213" y="848"/>
                  </a:cubicBezTo>
                  <a:lnTo>
                    <a:pt x="1213" y="1824"/>
                  </a:lnTo>
                  <a:cubicBezTo>
                    <a:pt x="1213" y="1888"/>
                    <a:pt x="1265" y="1940"/>
                    <a:pt x="1329" y="1940"/>
                  </a:cubicBezTo>
                  <a:lnTo>
                    <a:pt x="1578" y="1940"/>
                  </a:lnTo>
                  <a:cubicBezTo>
                    <a:pt x="1643" y="1940"/>
                    <a:pt x="1695" y="1888"/>
                    <a:pt x="1695" y="1824"/>
                  </a:cubicBezTo>
                  <a:lnTo>
                    <a:pt x="1695" y="786"/>
                  </a:lnTo>
                  <a:cubicBezTo>
                    <a:pt x="1695" y="309"/>
                    <a:pt x="1398" y="0"/>
                    <a:pt x="938" y="0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08" name="Oval 39">
              <a:extLst>
                <a:ext uri="{FF2B5EF4-FFF2-40B4-BE49-F238E27FC236}">
                  <a16:creationId xmlns:a16="http://schemas.microsoft.com/office/drawing/2014/main" id="{1F772B6A-DCCD-4152-AF18-4F624048ACE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787650" y="822325"/>
              <a:ext cx="60325" cy="58738"/>
            </a:xfrm>
            <a:prstGeom prst="ellipse">
              <a:avLst/>
            </a:pr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09" name="Oval 40">
              <a:extLst>
                <a:ext uri="{FF2B5EF4-FFF2-40B4-BE49-F238E27FC236}">
                  <a16:creationId xmlns:a16="http://schemas.microsoft.com/office/drawing/2014/main" id="{7F928397-D2C6-45C8-AA64-C821E3EABDF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306638" y="822325"/>
              <a:ext cx="60325" cy="58738"/>
            </a:xfrm>
            <a:prstGeom prst="ellipse">
              <a:avLst/>
            </a:pr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0" name="Oval 41">
              <a:extLst>
                <a:ext uri="{FF2B5EF4-FFF2-40B4-BE49-F238E27FC236}">
                  <a16:creationId xmlns:a16="http://schemas.microsoft.com/office/drawing/2014/main" id="{9E943CF2-BDD7-43E9-A02E-A4029C30C1B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577975" y="822325"/>
              <a:ext cx="60325" cy="58738"/>
            </a:xfrm>
            <a:prstGeom prst="ellipse">
              <a:avLst/>
            </a:pr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1" name="Freeform 42">
              <a:extLst>
                <a:ext uri="{FF2B5EF4-FFF2-40B4-BE49-F238E27FC236}">
                  <a16:creationId xmlns:a16="http://schemas.microsoft.com/office/drawing/2014/main" id="{0E258ACE-38A3-4B08-AA19-3C206938519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2638" y="1104900"/>
              <a:ext cx="106362" cy="107950"/>
            </a:xfrm>
            <a:custGeom>
              <a:avLst/>
              <a:gdLst>
                <a:gd name="T0" fmla="*/ 899 w 965"/>
                <a:gd name="T1" fmla="*/ 598 h 969"/>
                <a:gd name="T2" fmla="*/ 626 w 965"/>
                <a:gd name="T3" fmla="*/ 65 h 969"/>
                <a:gd name="T4" fmla="*/ 64 w 965"/>
                <a:gd name="T5" fmla="*/ 370 h 969"/>
                <a:gd name="T6" fmla="*/ 366 w 965"/>
                <a:gd name="T7" fmla="*/ 904 h 969"/>
                <a:gd name="T8" fmla="*/ 899 w 965"/>
                <a:gd name="T9" fmla="*/ 598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5" h="969">
                  <a:moveTo>
                    <a:pt x="899" y="598"/>
                  </a:moveTo>
                  <a:cubicBezTo>
                    <a:pt x="965" y="367"/>
                    <a:pt x="858" y="131"/>
                    <a:pt x="626" y="65"/>
                  </a:cubicBezTo>
                  <a:cubicBezTo>
                    <a:pt x="395" y="0"/>
                    <a:pt x="139" y="118"/>
                    <a:pt x="64" y="370"/>
                  </a:cubicBezTo>
                  <a:cubicBezTo>
                    <a:pt x="0" y="582"/>
                    <a:pt x="135" y="838"/>
                    <a:pt x="366" y="904"/>
                  </a:cubicBezTo>
                  <a:cubicBezTo>
                    <a:pt x="598" y="969"/>
                    <a:pt x="834" y="830"/>
                    <a:pt x="899" y="598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2" name="Freeform 43">
              <a:extLst>
                <a:ext uri="{FF2B5EF4-FFF2-40B4-BE49-F238E27FC236}">
                  <a16:creationId xmlns:a16="http://schemas.microsoft.com/office/drawing/2014/main" id="{019E914D-2DB2-4888-8B22-8F0784B1DD8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7413" y="906463"/>
              <a:ext cx="122237" cy="130175"/>
            </a:xfrm>
            <a:custGeom>
              <a:avLst/>
              <a:gdLst>
                <a:gd name="T0" fmla="*/ 1060 w 1104"/>
                <a:gd name="T1" fmla="*/ 679 h 1178"/>
                <a:gd name="T2" fmla="*/ 632 w 1104"/>
                <a:gd name="T3" fmla="*/ 86 h 1178"/>
                <a:gd name="T4" fmla="*/ 16 w 1104"/>
                <a:gd name="T5" fmla="*/ 539 h 1178"/>
                <a:gd name="T6" fmla="*/ 469 w 1104"/>
                <a:gd name="T7" fmla="*/ 1155 h 1178"/>
                <a:gd name="T8" fmla="*/ 1060 w 1104"/>
                <a:gd name="T9" fmla="*/ 679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4" h="1178">
                  <a:moveTo>
                    <a:pt x="1060" y="679"/>
                  </a:moveTo>
                  <a:cubicBezTo>
                    <a:pt x="1104" y="384"/>
                    <a:pt x="920" y="163"/>
                    <a:pt x="632" y="86"/>
                  </a:cubicBezTo>
                  <a:cubicBezTo>
                    <a:pt x="313" y="0"/>
                    <a:pt x="32" y="241"/>
                    <a:pt x="16" y="539"/>
                  </a:cubicBezTo>
                  <a:cubicBezTo>
                    <a:pt x="0" y="831"/>
                    <a:pt x="154" y="1130"/>
                    <a:pt x="469" y="1155"/>
                  </a:cubicBezTo>
                  <a:cubicBezTo>
                    <a:pt x="767" y="1178"/>
                    <a:pt x="1015" y="974"/>
                    <a:pt x="1060" y="679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3" name="Freeform 44">
              <a:extLst>
                <a:ext uri="{FF2B5EF4-FFF2-40B4-BE49-F238E27FC236}">
                  <a16:creationId xmlns:a16="http://schemas.microsoft.com/office/drawing/2014/main" id="{6377419D-DD2F-410B-BC84-ED94D8283EF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4238" y="1046163"/>
              <a:ext cx="106362" cy="103188"/>
            </a:xfrm>
            <a:custGeom>
              <a:avLst/>
              <a:gdLst>
                <a:gd name="T0" fmla="*/ 899 w 956"/>
                <a:gd name="T1" fmla="*/ 574 h 924"/>
                <a:gd name="T2" fmla="*/ 536 w 956"/>
                <a:gd name="T3" fmla="*/ 38 h 924"/>
                <a:gd name="T4" fmla="*/ 16 w 956"/>
                <a:gd name="T5" fmla="*/ 421 h 924"/>
                <a:gd name="T6" fmla="*/ 389 w 956"/>
                <a:gd name="T7" fmla="*/ 886 h 924"/>
                <a:gd name="T8" fmla="*/ 899 w 956"/>
                <a:gd name="T9" fmla="*/ 574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6" h="924">
                  <a:moveTo>
                    <a:pt x="899" y="574"/>
                  </a:moveTo>
                  <a:cubicBezTo>
                    <a:pt x="956" y="328"/>
                    <a:pt x="785" y="76"/>
                    <a:pt x="536" y="38"/>
                  </a:cubicBezTo>
                  <a:cubicBezTo>
                    <a:pt x="287" y="0"/>
                    <a:pt x="33" y="172"/>
                    <a:pt x="16" y="421"/>
                  </a:cubicBezTo>
                  <a:cubicBezTo>
                    <a:pt x="0" y="675"/>
                    <a:pt x="140" y="848"/>
                    <a:pt x="389" y="886"/>
                  </a:cubicBezTo>
                  <a:cubicBezTo>
                    <a:pt x="638" y="924"/>
                    <a:pt x="844" y="812"/>
                    <a:pt x="899" y="574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4" name="Freeform 45">
              <a:extLst>
                <a:ext uri="{FF2B5EF4-FFF2-40B4-BE49-F238E27FC236}">
                  <a16:creationId xmlns:a16="http://schemas.microsoft.com/office/drawing/2014/main" id="{0D10981C-FEE2-40E5-AB2D-91C17DFE2C6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82663" y="998538"/>
              <a:ext cx="106362" cy="115888"/>
            </a:xfrm>
            <a:custGeom>
              <a:avLst/>
              <a:gdLst>
                <a:gd name="T0" fmla="*/ 960 w 966"/>
                <a:gd name="T1" fmla="*/ 581 h 1038"/>
                <a:gd name="T2" fmla="*/ 565 w 966"/>
                <a:gd name="T3" fmla="*/ 39 h 1038"/>
                <a:gd name="T4" fmla="*/ 54 w 966"/>
                <a:gd name="T5" fmla="*/ 423 h 1038"/>
                <a:gd name="T6" fmla="*/ 432 w 966"/>
                <a:gd name="T7" fmla="*/ 988 h 1038"/>
                <a:gd name="T8" fmla="*/ 960 w 966"/>
                <a:gd name="T9" fmla="*/ 581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6" h="1038">
                  <a:moveTo>
                    <a:pt x="960" y="581"/>
                  </a:moveTo>
                  <a:cubicBezTo>
                    <a:pt x="966" y="329"/>
                    <a:pt x="817" y="77"/>
                    <a:pt x="565" y="39"/>
                  </a:cubicBezTo>
                  <a:cubicBezTo>
                    <a:pt x="313" y="0"/>
                    <a:pt x="116" y="155"/>
                    <a:pt x="54" y="423"/>
                  </a:cubicBezTo>
                  <a:cubicBezTo>
                    <a:pt x="0" y="659"/>
                    <a:pt x="182" y="941"/>
                    <a:pt x="432" y="988"/>
                  </a:cubicBezTo>
                  <a:cubicBezTo>
                    <a:pt x="702" y="1038"/>
                    <a:pt x="955" y="835"/>
                    <a:pt x="960" y="58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5" name="Freeform 46">
              <a:extLst>
                <a:ext uri="{FF2B5EF4-FFF2-40B4-BE49-F238E27FC236}">
                  <a16:creationId xmlns:a16="http://schemas.microsoft.com/office/drawing/2014/main" id="{C7310809-D669-417F-9B66-D3FD7D2CBC2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16000" y="890588"/>
              <a:ext cx="112712" cy="109538"/>
            </a:xfrm>
            <a:custGeom>
              <a:avLst/>
              <a:gdLst>
                <a:gd name="T0" fmla="*/ 996 w 1018"/>
                <a:gd name="T1" fmla="*/ 536 h 998"/>
                <a:gd name="T2" fmla="*/ 593 w 1018"/>
                <a:gd name="T3" fmla="*/ 6 h 998"/>
                <a:gd name="T4" fmla="*/ 49 w 1018"/>
                <a:gd name="T5" fmla="*/ 406 h 998"/>
                <a:gd name="T6" fmla="*/ 417 w 1018"/>
                <a:gd name="T7" fmla="*/ 958 h 998"/>
                <a:gd name="T8" fmla="*/ 996 w 1018"/>
                <a:gd name="T9" fmla="*/ 536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8" h="998">
                  <a:moveTo>
                    <a:pt x="996" y="536"/>
                  </a:moveTo>
                  <a:cubicBezTo>
                    <a:pt x="1018" y="273"/>
                    <a:pt x="857" y="12"/>
                    <a:pt x="593" y="6"/>
                  </a:cubicBezTo>
                  <a:cubicBezTo>
                    <a:pt x="335" y="0"/>
                    <a:pt x="97" y="157"/>
                    <a:pt x="49" y="406"/>
                  </a:cubicBezTo>
                  <a:cubicBezTo>
                    <a:pt x="0" y="664"/>
                    <a:pt x="156" y="919"/>
                    <a:pt x="417" y="958"/>
                  </a:cubicBezTo>
                  <a:cubicBezTo>
                    <a:pt x="677" y="998"/>
                    <a:pt x="975" y="780"/>
                    <a:pt x="996" y="536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6" name="Freeform 47">
              <a:extLst>
                <a:ext uri="{FF2B5EF4-FFF2-40B4-BE49-F238E27FC236}">
                  <a16:creationId xmlns:a16="http://schemas.microsoft.com/office/drawing/2014/main" id="{35751AA3-E319-4FC2-9DF4-3BD11635388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4550" y="800100"/>
              <a:ext cx="103187" cy="109538"/>
            </a:xfrm>
            <a:custGeom>
              <a:avLst/>
              <a:gdLst>
                <a:gd name="T0" fmla="*/ 892 w 930"/>
                <a:gd name="T1" fmla="*/ 510 h 986"/>
                <a:gd name="T2" fmla="*/ 542 w 930"/>
                <a:gd name="T3" fmla="*/ 24 h 986"/>
                <a:gd name="T4" fmla="*/ 22 w 930"/>
                <a:gd name="T5" fmla="*/ 406 h 986"/>
                <a:gd name="T6" fmla="*/ 404 w 930"/>
                <a:gd name="T7" fmla="*/ 926 h 986"/>
                <a:gd name="T8" fmla="*/ 892 w 930"/>
                <a:gd name="T9" fmla="*/ 510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0" h="986">
                  <a:moveTo>
                    <a:pt x="892" y="510"/>
                  </a:moveTo>
                  <a:cubicBezTo>
                    <a:pt x="930" y="261"/>
                    <a:pt x="792" y="48"/>
                    <a:pt x="542" y="24"/>
                  </a:cubicBezTo>
                  <a:cubicBezTo>
                    <a:pt x="285" y="0"/>
                    <a:pt x="42" y="155"/>
                    <a:pt x="22" y="406"/>
                  </a:cubicBezTo>
                  <a:cubicBezTo>
                    <a:pt x="0" y="686"/>
                    <a:pt x="161" y="862"/>
                    <a:pt x="404" y="926"/>
                  </a:cubicBezTo>
                  <a:cubicBezTo>
                    <a:pt x="632" y="986"/>
                    <a:pt x="854" y="759"/>
                    <a:pt x="892" y="510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7" name="Freeform 48">
              <a:extLst>
                <a:ext uri="{FF2B5EF4-FFF2-40B4-BE49-F238E27FC236}">
                  <a16:creationId xmlns:a16="http://schemas.microsoft.com/office/drawing/2014/main" id="{D8748D61-433A-4F1B-968B-00082F21CED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73150" y="1085850"/>
              <a:ext cx="85725" cy="93663"/>
            </a:xfrm>
            <a:custGeom>
              <a:avLst/>
              <a:gdLst>
                <a:gd name="T0" fmla="*/ 754 w 786"/>
                <a:gd name="T1" fmla="*/ 492 h 850"/>
                <a:gd name="T2" fmla="*/ 467 w 786"/>
                <a:gd name="T3" fmla="*/ 67 h 850"/>
                <a:gd name="T4" fmla="*/ 13 w 786"/>
                <a:gd name="T5" fmla="*/ 393 h 850"/>
                <a:gd name="T6" fmla="*/ 300 w 786"/>
                <a:gd name="T7" fmla="*/ 817 h 850"/>
                <a:gd name="T8" fmla="*/ 754 w 786"/>
                <a:gd name="T9" fmla="*/ 492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6" h="850">
                  <a:moveTo>
                    <a:pt x="754" y="492"/>
                  </a:moveTo>
                  <a:cubicBezTo>
                    <a:pt x="786" y="280"/>
                    <a:pt x="671" y="133"/>
                    <a:pt x="467" y="67"/>
                  </a:cubicBezTo>
                  <a:cubicBezTo>
                    <a:pt x="256" y="0"/>
                    <a:pt x="27" y="144"/>
                    <a:pt x="13" y="393"/>
                  </a:cubicBezTo>
                  <a:cubicBezTo>
                    <a:pt x="0" y="607"/>
                    <a:pt x="88" y="785"/>
                    <a:pt x="300" y="817"/>
                  </a:cubicBezTo>
                  <a:cubicBezTo>
                    <a:pt x="512" y="850"/>
                    <a:pt x="722" y="704"/>
                    <a:pt x="754" y="492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8" name="Freeform 49">
              <a:extLst>
                <a:ext uri="{FF2B5EF4-FFF2-40B4-BE49-F238E27FC236}">
                  <a16:creationId xmlns:a16="http://schemas.microsoft.com/office/drawing/2014/main" id="{C1536848-5FD8-4C5D-9DE0-C1ED2F84BAC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39813" y="750888"/>
              <a:ext cx="131762" cy="125413"/>
            </a:xfrm>
            <a:custGeom>
              <a:avLst/>
              <a:gdLst>
                <a:gd name="T0" fmla="*/ 1157 w 1199"/>
                <a:gd name="T1" fmla="*/ 670 h 1133"/>
                <a:gd name="T2" fmla="*/ 693 w 1199"/>
                <a:gd name="T3" fmla="*/ 42 h 1133"/>
                <a:gd name="T4" fmla="*/ 88 w 1199"/>
                <a:gd name="T5" fmla="*/ 476 h 1133"/>
                <a:gd name="T6" fmla="*/ 517 w 1199"/>
                <a:gd name="T7" fmla="*/ 1091 h 1133"/>
                <a:gd name="T8" fmla="*/ 1157 w 1199"/>
                <a:gd name="T9" fmla="*/ 67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9" h="1133">
                  <a:moveTo>
                    <a:pt x="1157" y="670"/>
                  </a:moveTo>
                  <a:cubicBezTo>
                    <a:pt x="1199" y="390"/>
                    <a:pt x="972" y="85"/>
                    <a:pt x="693" y="42"/>
                  </a:cubicBezTo>
                  <a:cubicBezTo>
                    <a:pt x="413" y="0"/>
                    <a:pt x="179" y="213"/>
                    <a:pt x="88" y="476"/>
                  </a:cubicBezTo>
                  <a:cubicBezTo>
                    <a:pt x="0" y="730"/>
                    <a:pt x="296" y="1057"/>
                    <a:pt x="517" y="1091"/>
                  </a:cubicBezTo>
                  <a:cubicBezTo>
                    <a:pt x="796" y="1133"/>
                    <a:pt x="1114" y="949"/>
                    <a:pt x="1157" y="670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9" name="Freeform 50">
              <a:extLst>
                <a:ext uri="{FF2B5EF4-FFF2-40B4-BE49-F238E27FC236}">
                  <a16:creationId xmlns:a16="http://schemas.microsoft.com/office/drawing/2014/main" id="{BE3F7598-DF11-439F-8626-B682F902219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4225" y="882650"/>
              <a:ext cx="96837" cy="103188"/>
            </a:xfrm>
            <a:custGeom>
              <a:avLst/>
              <a:gdLst>
                <a:gd name="T0" fmla="*/ 843 w 878"/>
                <a:gd name="T1" fmla="*/ 540 h 928"/>
                <a:gd name="T2" fmla="*/ 490 w 878"/>
                <a:gd name="T3" fmla="*/ 60 h 928"/>
                <a:gd name="T4" fmla="*/ 10 w 878"/>
                <a:gd name="T5" fmla="*/ 413 h 928"/>
                <a:gd name="T6" fmla="*/ 363 w 878"/>
                <a:gd name="T7" fmla="*/ 893 h 928"/>
                <a:gd name="T8" fmla="*/ 843 w 878"/>
                <a:gd name="T9" fmla="*/ 540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928">
                  <a:moveTo>
                    <a:pt x="843" y="540"/>
                  </a:moveTo>
                  <a:cubicBezTo>
                    <a:pt x="878" y="310"/>
                    <a:pt x="717" y="113"/>
                    <a:pt x="490" y="60"/>
                  </a:cubicBezTo>
                  <a:cubicBezTo>
                    <a:pt x="238" y="0"/>
                    <a:pt x="20" y="152"/>
                    <a:pt x="10" y="413"/>
                  </a:cubicBezTo>
                  <a:cubicBezTo>
                    <a:pt x="0" y="646"/>
                    <a:pt x="133" y="858"/>
                    <a:pt x="363" y="893"/>
                  </a:cubicBezTo>
                  <a:cubicBezTo>
                    <a:pt x="593" y="928"/>
                    <a:pt x="808" y="770"/>
                    <a:pt x="843" y="540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0" name="Freeform 51">
              <a:extLst>
                <a:ext uri="{FF2B5EF4-FFF2-40B4-BE49-F238E27FC236}">
                  <a16:creationId xmlns:a16="http://schemas.microsoft.com/office/drawing/2014/main" id="{7CB11174-0469-4B46-A128-77622C65731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49325" y="817563"/>
              <a:ext cx="103187" cy="98425"/>
            </a:xfrm>
            <a:custGeom>
              <a:avLst/>
              <a:gdLst>
                <a:gd name="T0" fmla="*/ 370 w 939"/>
                <a:gd name="T1" fmla="*/ 853 h 896"/>
                <a:gd name="T2" fmla="*/ 872 w 939"/>
                <a:gd name="T3" fmla="*/ 509 h 896"/>
                <a:gd name="T4" fmla="*/ 535 w 939"/>
                <a:gd name="T5" fmla="*/ 17 h 896"/>
                <a:gd name="T6" fmla="*/ 43 w 939"/>
                <a:gd name="T7" fmla="*/ 354 h 896"/>
                <a:gd name="T8" fmla="*/ 370 w 939"/>
                <a:gd name="T9" fmla="*/ 853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9" h="896">
                  <a:moveTo>
                    <a:pt x="370" y="853"/>
                  </a:moveTo>
                  <a:cubicBezTo>
                    <a:pt x="599" y="896"/>
                    <a:pt x="811" y="733"/>
                    <a:pt x="872" y="509"/>
                  </a:cubicBezTo>
                  <a:cubicBezTo>
                    <a:pt x="939" y="259"/>
                    <a:pt x="795" y="36"/>
                    <a:pt x="535" y="17"/>
                  </a:cubicBezTo>
                  <a:cubicBezTo>
                    <a:pt x="302" y="0"/>
                    <a:pt x="85" y="125"/>
                    <a:pt x="43" y="354"/>
                  </a:cubicBezTo>
                  <a:cubicBezTo>
                    <a:pt x="0" y="583"/>
                    <a:pt x="141" y="810"/>
                    <a:pt x="370" y="853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1" name="Freeform 52">
              <a:extLst>
                <a:ext uri="{FF2B5EF4-FFF2-40B4-BE49-F238E27FC236}">
                  <a16:creationId xmlns:a16="http://schemas.microsoft.com/office/drawing/2014/main" id="{BFFC2EB8-6571-46E2-972E-9CF60598F05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90575" y="990600"/>
              <a:ext cx="104775" cy="106363"/>
            </a:xfrm>
            <a:custGeom>
              <a:avLst/>
              <a:gdLst>
                <a:gd name="T0" fmla="*/ 912 w 962"/>
                <a:gd name="T1" fmla="*/ 541 h 954"/>
                <a:gd name="T2" fmla="*/ 536 w 962"/>
                <a:gd name="T3" fmla="*/ 30 h 954"/>
                <a:gd name="T4" fmla="*/ 25 w 962"/>
                <a:gd name="T5" fmla="*/ 406 h 954"/>
                <a:gd name="T6" fmla="*/ 401 w 962"/>
                <a:gd name="T7" fmla="*/ 917 h 954"/>
                <a:gd name="T8" fmla="*/ 912 w 962"/>
                <a:gd name="T9" fmla="*/ 541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2" h="954">
                  <a:moveTo>
                    <a:pt x="912" y="541"/>
                  </a:moveTo>
                  <a:cubicBezTo>
                    <a:pt x="962" y="298"/>
                    <a:pt x="782" y="60"/>
                    <a:pt x="536" y="30"/>
                  </a:cubicBezTo>
                  <a:cubicBezTo>
                    <a:pt x="292" y="0"/>
                    <a:pt x="51" y="160"/>
                    <a:pt x="25" y="406"/>
                  </a:cubicBezTo>
                  <a:cubicBezTo>
                    <a:pt x="0" y="649"/>
                    <a:pt x="156" y="880"/>
                    <a:pt x="401" y="917"/>
                  </a:cubicBezTo>
                  <a:cubicBezTo>
                    <a:pt x="646" y="954"/>
                    <a:pt x="863" y="784"/>
                    <a:pt x="912" y="54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2" name="Freeform 53">
              <a:extLst>
                <a:ext uri="{FF2B5EF4-FFF2-40B4-BE49-F238E27FC236}">
                  <a16:creationId xmlns:a16="http://schemas.microsoft.com/office/drawing/2014/main" id="{284B6849-C68F-45A3-9748-2BFD4B3B3EA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74725" y="1125538"/>
              <a:ext cx="100012" cy="101600"/>
            </a:xfrm>
            <a:custGeom>
              <a:avLst/>
              <a:gdLst>
                <a:gd name="T0" fmla="*/ 860 w 911"/>
                <a:gd name="T1" fmla="*/ 519 h 915"/>
                <a:gd name="T2" fmla="*/ 481 w 911"/>
                <a:gd name="T3" fmla="*/ 35 h 915"/>
                <a:gd name="T4" fmla="*/ 34 w 911"/>
                <a:gd name="T5" fmla="*/ 382 h 915"/>
                <a:gd name="T6" fmla="*/ 376 w 911"/>
                <a:gd name="T7" fmla="*/ 880 h 915"/>
                <a:gd name="T8" fmla="*/ 860 w 911"/>
                <a:gd name="T9" fmla="*/ 519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1" h="915">
                  <a:moveTo>
                    <a:pt x="860" y="519"/>
                  </a:moveTo>
                  <a:cubicBezTo>
                    <a:pt x="911" y="295"/>
                    <a:pt x="709" y="70"/>
                    <a:pt x="481" y="35"/>
                  </a:cubicBezTo>
                  <a:cubicBezTo>
                    <a:pt x="253" y="0"/>
                    <a:pt x="69" y="154"/>
                    <a:pt x="34" y="382"/>
                  </a:cubicBezTo>
                  <a:cubicBezTo>
                    <a:pt x="0" y="610"/>
                    <a:pt x="148" y="846"/>
                    <a:pt x="376" y="880"/>
                  </a:cubicBezTo>
                  <a:cubicBezTo>
                    <a:pt x="604" y="915"/>
                    <a:pt x="809" y="744"/>
                    <a:pt x="860" y="519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3" name="Freeform 54">
              <a:extLst>
                <a:ext uri="{FF2B5EF4-FFF2-40B4-BE49-F238E27FC236}">
                  <a16:creationId xmlns:a16="http://schemas.microsoft.com/office/drawing/2014/main" id="{61B8332D-BDBE-42E5-985B-58FE79AF855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46125" y="757238"/>
              <a:ext cx="96837" cy="103188"/>
            </a:xfrm>
            <a:custGeom>
              <a:avLst/>
              <a:gdLst>
                <a:gd name="T0" fmla="*/ 885 w 890"/>
                <a:gd name="T1" fmla="*/ 518 h 931"/>
                <a:gd name="T2" fmla="*/ 525 w 890"/>
                <a:gd name="T3" fmla="*/ 36 h 931"/>
                <a:gd name="T4" fmla="*/ 35 w 890"/>
                <a:gd name="T5" fmla="*/ 396 h 931"/>
                <a:gd name="T6" fmla="*/ 441 w 890"/>
                <a:gd name="T7" fmla="*/ 919 h 931"/>
                <a:gd name="T8" fmla="*/ 885 w 890"/>
                <a:gd name="T9" fmla="*/ 518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0" h="931">
                  <a:moveTo>
                    <a:pt x="885" y="518"/>
                  </a:moveTo>
                  <a:cubicBezTo>
                    <a:pt x="879" y="281"/>
                    <a:pt x="759" y="72"/>
                    <a:pt x="525" y="36"/>
                  </a:cubicBezTo>
                  <a:cubicBezTo>
                    <a:pt x="290" y="0"/>
                    <a:pt x="71" y="161"/>
                    <a:pt x="35" y="396"/>
                  </a:cubicBezTo>
                  <a:cubicBezTo>
                    <a:pt x="0" y="630"/>
                    <a:pt x="197" y="907"/>
                    <a:pt x="441" y="919"/>
                  </a:cubicBezTo>
                  <a:cubicBezTo>
                    <a:pt x="678" y="931"/>
                    <a:pt x="890" y="737"/>
                    <a:pt x="885" y="518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4" name="Freeform 55">
              <a:extLst>
                <a:ext uri="{FF2B5EF4-FFF2-40B4-BE49-F238E27FC236}">
                  <a16:creationId xmlns:a16="http://schemas.microsoft.com/office/drawing/2014/main" id="{6814AF0A-2725-4E87-B304-477281F40C4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31850" y="695325"/>
              <a:ext cx="93662" cy="98425"/>
            </a:xfrm>
            <a:custGeom>
              <a:avLst/>
              <a:gdLst>
                <a:gd name="T0" fmla="*/ 846 w 851"/>
                <a:gd name="T1" fmla="*/ 489 h 897"/>
                <a:gd name="T2" fmla="*/ 525 w 851"/>
                <a:gd name="T3" fmla="*/ 36 h 897"/>
                <a:gd name="T4" fmla="*/ 36 w 851"/>
                <a:gd name="T5" fmla="*/ 395 h 897"/>
                <a:gd name="T6" fmla="*/ 395 w 851"/>
                <a:gd name="T7" fmla="*/ 885 h 897"/>
                <a:gd name="T8" fmla="*/ 846 w 851"/>
                <a:gd name="T9" fmla="*/ 489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897">
                  <a:moveTo>
                    <a:pt x="846" y="489"/>
                  </a:moveTo>
                  <a:cubicBezTo>
                    <a:pt x="840" y="252"/>
                    <a:pt x="759" y="71"/>
                    <a:pt x="525" y="36"/>
                  </a:cubicBezTo>
                  <a:cubicBezTo>
                    <a:pt x="290" y="0"/>
                    <a:pt x="71" y="161"/>
                    <a:pt x="36" y="395"/>
                  </a:cubicBezTo>
                  <a:cubicBezTo>
                    <a:pt x="0" y="630"/>
                    <a:pt x="151" y="872"/>
                    <a:pt x="395" y="885"/>
                  </a:cubicBezTo>
                  <a:cubicBezTo>
                    <a:pt x="632" y="897"/>
                    <a:pt x="851" y="708"/>
                    <a:pt x="846" y="489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5" name="Freeform 56">
              <a:extLst>
                <a:ext uri="{FF2B5EF4-FFF2-40B4-BE49-F238E27FC236}">
                  <a16:creationId xmlns:a16="http://schemas.microsoft.com/office/drawing/2014/main" id="{CCA238EB-BBA4-4F55-9281-41FE56D5B5C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03263" y="1052513"/>
              <a:ext cx="96837" cy="92075"/>
            </a:xfrm>
            <a:custGeom>
              <a:avLst/>
              <a:gdLst>
                <a:gd name="T0" fmla="*/ 816 w 867"/>
                <a:gd name="T1" fmla="*/ 462 h 821"/>
                <a:gd name="T2" fmla="*/ 480 w 867"/>
                <a:gd name="T3" fmla="*/ 5 h 821"/>
                <a:gd name="T4" fmla="*/ 34 w 867"/>
                <a:gd name="T5" fmla="*/ 330 h 821"/>
                <a:gd name="T6" fmla="*/ 370 w 867"/>
                <a:gd name="T7" fmla="*/ 787 h 821"/>
                <a:gd name="T8" fmla="*/ 816 w 867"/>
                <a:gd name="T9" fmla="*/ 462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7" h="821">
                  <a:moveTo>
                    <a:pt x="816" y="462"/>
                  </a:moveTo>
                  <a:cubicBezTo>
                    <a:pt x="867" y="214"/>
                    <a:pt x="695" y="0"/>
                    <a:pt x="480" y="5"/>
                  </a:cubicBezTo>
                  <a:cubicBezTo>
                    <a:pt x="258" y="9"/>
                    <a:pt x="67" y="111"/>
                    <a:pt x="34" y="330"/>
                  </a:cubicBezTo>
                  <a:cubicBezTo>
                    <a:pt x="0" y="549"/>
                    <a:pt x="151" y="754"/>
                    <a:pt x="370" y="787"/>
                  </a:cubicBezTo>
                  <a:cubicBezTo>
                    <a:pt x="590" y="821"/>
                    <a:pt x="772" y="679"/>
                    <a:pt x="816" y="462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6" name="Freeform 57">
              <a:extLst>
                <a:ext uri="{FF2B5EF4-FFF2-40B4-BE49-F238E27FC236}">
                  <a16:creationId xmlns:a16="http://schemas.microsoft.com/office/drawing/2014/main" id="{84E42CB3-E440-4B22-B4D5-372CF82D065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98550" y="971550"/>
              <a:ext cx="112712" cy="114300"/>
            </a:xfrm>
            <a:custGeom>
              <a:avLst/>
              <a:gdLst>
                <a:gd name="T0" fmla="*/ 991 w 1031"/>
                <a:gd name="T1" fmla="*/ 623 h 1038"/>
                <a:gd name="T2" fmla="*/ 591 w 1031"/>
                <a:gd name="T3" fmla="*/ 78 h 1038"/>
                <a:gd name="T4" fmla="*/ 47 w 1031"/>
                <a:gd name="T5" fmla="*/ 479 h 1038"/>
                <a:gd name="T6" fmla="*/ 447 w 1031"/>
                <a:gd name="T7" fmla="*/ 1023 h 1038"/>
                <a:gd name="T8" fmla="*/ 991 w 1031"/>
                <a:gd name="T9" fmla="*/ 623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1038">
                  <a:moveTo>
                    <a:pt x="991" y="623"/>
                  </a:moveTo>
                  <a:cubicBezTo>
                    <a:pt x="1031" y="362"/>
                    <a:pt x="844" y="154"/>
                    <a:pt x="591" y="78"/>
                  </a:cubicBezTo>
                  <a:cubicBezTo>
                    <a:pt x="329" y="0"/>
                    <a:pt x="97" y="203"/>
                    <a:pt x="47" y="479"/>
                  </a:cubicBezTo>
                  <a:cubicBezTo>
                    <a:pt x="0" y="738"/>
                    <a:pt x="138" y="1005"/>
                    <a:pt x="447" y="1023"/>
                  </a:cubicBezTo>
                  <a:cubicBezTo>
                    <a:pt x="710" y="1038"/>
                    <a:pt x="951" y="883"/>
                    <a:pt x="991" y="623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7" name="Freeform 58">
              <a:extLst>
                <a:ext uri="{FF2B5EF4-FFF2-40B4-BE49-F238E27FC236}">
                  <a16:creationId xmlns:a16="http://schemas.microsoft.com/office/drawing/2014/main" id="{05B9E85D-3BC5-468E-A44B-4650432B1DB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1063" y="1155700"/>
              <a:ext cx="90487" cy="84138"/>
            </a:xfrm>
            <a:custGeom>
              <a:avLst/>
              <a:gdLst>
                <a:gd name="T0" fmla="*/ 797 w 829"/>
                <a:gd name="T1" fmla="*/ 436 h 757"/>
                <a:gd name="T2" fmla="*/ 480 w 829"/>
                <a:gd name="T3" fmla="*/ 5 h 757"/>
                <a:gd name="T4" fmla="*/ 49 w 829"/>
                <a:gd name="T5" fmla="*/ 322 h 757"/>
                <a:gd name="T6" fmla="*/ 366 w 829"/>
                <a:gd name="T7" fmla="*/ 753 h 757"/>
                <a:gd name="T8" fmla="*/ 797 w 829"/>
                <a:gd name="T9" fmla="*/ 436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9" h="757">
                  <a:moveTo>
                    <a:pt x="797" y="436"/>
                  </a:moveTo>
                  <a:cubicBezTo>
                    <a:pt x="829" y="229"/>
                    <a:pt x="689" y="10"/>
                    <a:pt x="480" y="5"/>
                  </a:cubicBezTo>
                  <a:cubicBezTo>
                    <a:pt x="265" y="0"/>
                    <a:pt x="102" y="102"/>
                    <a:pt x="49" y="322"/>
                  </a:cubicBezTo>
                  <a:cubicBezTo>
                    <a:pt x="0" y="525"/>
                    <a:pt x="157" y="749"/>
                    <a:pt x="366" y="753"/>
                  </a:cubicBezTo>
                  <a:cubicBezTo>
                    <a:pt x="568" y="757"/>
                    <a:pt x="766" y="643"/>
                    <a:pt x="797" y="436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8" name="Freeform 59">
              <a:extLst>
                <a:ext uri="{FF2B5EF4-FFF2-40B4-BE49-F238E27FC236}">
                  <a16:creationId xmlns:a16="http://schemas.microsoft.com/office/drawing/2014/main" id="{03C410D7-E10C-43C2-9C74-BA7F69E0272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76276" y="942975"/>
              <a:ext cx="120650" cy="106363"/>
            </a:xfrm>
            <a:custGeom>
              <a:avLst/>
              <a:gdLst>
                <a:gd name="T0" fmla="*/ 76 w 1091"/>
                <a:gd name="T1" fmla="*/ 585 h 974"/>
                <a:gd name="T2" fmla="*/ 560 w 1091"/>
                <a:gd name="T3" fmla="*/ 925 h 974"/>
                <a:gd name="T4" fmla="*/ 995 w 1091"/>
                <a:gd name="T5" fmla="*/ 350 h 974"/>
                <a:gd name="T6" fmla="*/ 379 w 1091"/>
                <a:gd name="T7" fmla="*/ 50 h 974"/>
                <a:gd name="T8" fmla="*/ 76 w 1091"/>
                <a:gd name="T9" fmla="*/ 585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1" h="974">
                  <a:moveTo>
                    <a:pt x="76" y="585"/>
                  </a:moveTo>
                  <a:cubicBezTo>
                    <a:pt x="159" y="841"/>
                    <a:pt x="318" y="974"/>
                    <a:pt x="560" y="925"/>
                  </a:cubicBezTo>
                  <a:cubicBezTo>
                    <a:pt x="801" y="875"/>
                    <a:pt x="1091" y="596"/>
                    <a:pt x="995" y="350"/>
                  </a:cubicBezTo>
                  <a:cubicBezTo>
                    <a:pt x="905" y="121"/>
                    <a:pt x="621" y="0"/>
                    <a:pt x="379" y="50"/>
                  </a:cubicBezTo>
                  <a:cubicBezTo>
                    <a:pt x="138" y="100"/>
                    <a:pt x="0" y="350"/>
                    <a:pt x="76" y="585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9" name="Freeform 60">
              <a:extLst>
                <a:ext uri="{FF2B5EF4-FFF2-40B4-BE49-F238E27FC236}">
                  <a16:creationId xmlns:a16="http://schemas.microsoft.com/office/drawing/2014/main" id="{1E5D41C8-5E8E-4C18-BE7B-E468AEFDB37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28688" y="685800"/>
              <a:ext cx="130175" cy="125413"/>
            </a:xfrm>
            <a:custGeom>
              <a:avLst/>
              <a:gdLst>
                <a:gd name="T0" fmla="*/ 1131 w 1176"/>
                <a:gd name="T1" fmla="*/ 662 h 1130"/>
                <a:gd name="T2" fmla="*/ 678 w 1176"/>
                <a:gd name="T3" fmla="*/ 45 h 1130"/>
                <a:gd name="T4" fmla="*/ 61 w 1176"/>
                <a:gd name="T5" fmla="*/ 499 h 1130"/>
                <a:gd name="T6" fmla="*/ 507 w 1176"/>
                <a:gd name="T7" fmla="*/ 1085 h 1130"/>
                <a:gd name="T8" fmla="*/ 1131 w 1176"/>
                <a:gd name="T9" fmla="*/ 662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6" h="1130">
                  <a:moveTo>
                    <a:pt x="1131" y="662"/>
                  </a:moveTo>
                  <a:cubicBezTo>
                    <a:pt x="1176" y="366"/>
                    <a:pt x="973" y="90"/>
                    <a:pt x="678" y="45"/>
                  </a:cubicBezTo>
                  <a:cubicBezTo>
                    <a:pt x="382" y="0"/>
                    <a:pt x="124" y="207"/>
                    <a:pt x="61" y="499"/>
                  </a:cubicBezTo>
                  <a:cubicBezTo>
                    <a:pt x="0" y="785"/>
                    <a:pt x="212" y="1040"/>
                    <a:pt x="507" y="1085"/>
                  </a:cubicBezTo>
                  <a:cubicBezTo>
                    <a:pt x="803" y="1130"/>
                    <a:pt x="1086" y="957"/>
                    <a:pt x="1131" y="662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30" name="Freeform 61">
              <a:extLst>
                <a:ext uri="{FF2B5EF4-FFF2-40B4-BE49-F238E27FC236}">
                  <a16:creationId xmlns:a16="http://schemas.microsoft.com/office/drawing/2014/main" id="{5171E54A-8051-4A53-9A22-E77DE062CE1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31888" y="860425"/>
              <a:ext cx="107950" cy="112713"/>
            </a:xfrm>
            <a:custGeom>
              <a:avLst/>
              <a:gdLst>
                <a:gd name="T0" fmla="*/ 14 w 968"/>
                <a:gd name="T1" fmla="*/ 495 h 1028"/>
                <a:gd name="T2" fmla="*/ 392 w 968"/>
                <a:gd name="T3" fmla="*/ 974 h 1028"/>
                <a:gd name="T4" fmla="*/ 928 w 968"/>
                <a:gd name="T5" fmla="*/ 597 h 1028"/>
                <a:gd name="T6" fmla="*/ 519 w 968"/>
                <a:gd name="T7" fmla="*/ 6 h 1028"/>
                <a:gd name="T8" fmla="*/ 14 w 968"/>
                <a:gd name="T9" fmla="*/ 495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8" h="1028">
                  <a:moveTo>
                    <a:pt x="14" y="495"/>
                  </a:moveTo>
                  <a:cubicBezTo>
                    <a:pt x="26" y="732"/>
                    <a:pt x="119" y="917"/>
                    <a:pt x="392" y="974"/>
                  </a:cubicBezTo>
                  <a:cubicBezTo>
                    <a:pt x="655" y="1028"/>
                    <a:pt x="887" y="862"/>
                    <a:pt x="928" y="597"/>
                  </a:cubicBezTo>
                  <a:cubicBezTo>
                    <a:pt x="968" y="333"/>
                    <a:pt x="795" y="0"/>
                    <a:pt x="519" y="6"/>
                  </a:cubicBezTo>
                  <a:cubicBezTo>
                    <a:pt x="252" y="11"/>
                    <a:pt x="0" y="228"/>
                    <a:pt x="14" y="495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31" name="Freeform 62">
              <a:extLst>
                <a:ext uri="{FF2B5EF4-FFF2-40B4-BE49-F238E27FC236}">
                  <a16:creationId xmlns:a16="http://schemas.microsoft.com/office/drawing/2014/main" id="{D711343C-2978-49EB-A9A4-8E271C5B222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82625" y="836613"/>
              <a:ext cx="101600" cy="101600"/>
            </a:xfrm>
            <a:custGeom>
              <a:avLst/>
              <a:gdLst>
                <a:gd name="T0" fmla="*/ 884 w 919"/>
                <a:gd name="T1" fmla="*/ 566 h 918"/>
                <a:gd name="T2" fmla="*/ 524 w 919"/>
                <a:gd name="T3" fmla="*/ 77 h 918"/>
                <a:gd name="T4" fmla="*/ 36 w 919"/>
                <a:gd name="T5" fmla="*/ 437 h 918"/>
                <a:gd name="T6" fmla="*/ 399 w 919"/>
                <a:gd name="T7" fmla="*/ 889 h 918"/>
                <a:gd name="T8" fmla="*/ 884 w 919"/>
                <a:gd name="T9" fmla="*/ 566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9" h="918">
                  <a:moveTo>
                    <a:pt x="884" y="566"/>
                  </a:moveTo>
                  <a:cubicBezTo>
                    <a:pt x="919" y="332"/>
                    <a:pt x="760" y="157"/>
                    <a:pt x="524" y="77"/>
                  </a:cubicBezTo>
                  <a:cubicBezTo>
                    <a:pt x="296" y="0"/>
                    <a:pt x="71" y="203"/>
                    <a:pt x="36" y="437"/>
                  </a:cubicBezTo>
                  <a:cubicBezTo>
                    <a:pt x="0" y="671"/>
                    <a:pt x="163" y="864"/>
                    <a:pt x="399" y="889"/>
                  </a:cubicBezTo>
                  <a:cubicBezTo>
                    <a:pt x="678" y="918"/>
                    <a:pt x="848" y="800"/>
                    <a:pt x="884" y="566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0D4B4687-1CC0-4629-9965-D9EE99A05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261" y="2178531"/>
            <a:ext cx="10385609" cy="2387600"/>
          </a:xfrm>
        </p:spPr>
        <p:txBody>
          <a:bodyPr anchor="b"/>
          <a:lstStyle>
            <a:lvl1pPr algn="ctr">
              <a:defRPr sz="8000">
                <a:solidFill>
                  <a:srgbClr val="50001D"/>
                </a:solidFill>
                <a:latin typeface="Gotham Bold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DECF42B-EC22-44F9-8083-35A912E0C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84955" y="5231219"/>
            <a:ext cx="6023603" cy="636181"/>
          </a:xfrm>
        </p:spPr>
        <p:txBody>
          <a:bodyPr anchor="b" anchorCtr="0"/>
          <a:lstStyle>
            <a:lvl1pPr marL="0" indent="0" algn="ctr">
              <a:buNone/>
              <a:defRPr sz="2500">
                <a:solidFill>
                  <a:srgbClr val="50001D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 dirty="0"/>
              <a:t>Etunimi Sukunimi, titteli</a:t>
            </a:r>
            <a:endParaRPr lang="sv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E44859-4C87-48EC-A96C-D487B87322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73053" y="5862763"/>
            <a:ext cx="4448547" cy="485148"/>
          </a:xfrm>
        </p:spPr>
        <p:txBody>
          <a:bodyPr anchor="t" anchorCtr="0"/>
          <a:lstStyle>
            <a:lvl1pPr algn="ctr">
              <a:defRPr sz="2500">
                <a:solidFill>
                  <a:srgbClr val="50001D"/>
                </a:solidFill>
              </a:defRPr>
            </a:lvl1pPr>
          </a:lstStyle>
          <a:p>
            <a:fld id="{A86366E3-1D26-4243-BAAA-72257386486F}" type="datetime1">
              <a:rPr lang="sv-FI" smtClean="0"/>
              <a:t>20-05-2024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8722776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3">
    <p:bg>
      <p:bgPr>
        <a:solidFill>
          <a:srgbClr val="C5B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4B4687-1CC0-4629-9965-D9EE99A05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261" y="2178531"/>
            <a:ext cx="10385609" cy="2387600"/>
          </a:xfrm>
        </p:spPr>
        <p:txBody>
          <a:bodyPr anchor="b"/>
          <a:lstStyle>
            <a:lvl1pPr algn="ctr">
              <a:defRPr sz="8000">
                <a:solidFill>
                  <a:srgbClr val="50001D"/>
                </a:solidFill>
                <a:latin typeface="Gotham Bold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sv-FI" dirty="0"/>
          </a:p>
        </p:txBody>
      </p:sp>
      <p:pic>
        <p:nvPicPr>
          <p:cNvPr id="73" name="Kuva 72">
            <a:extLst>
              <a:ext uri="{FF2B5EF4-FFF2-40B4-BE49-F238E27FC236}">
                <a16:creationId xmlns:a16="http://schemas.microsoft.com/office/drawing/2014/main" id="{287D558A-FEAD-4720-A3E7-3CBB8EC6C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7" y="6399882"/>
            <a:ext cx="943859" cy="158804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E06DEC-0ECF-411F-9A4C-428FF0B2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8510807C-8235-4154-A0C9-237980C2CC22}" type="datetime1">
              <a:rPr lang="sv-FI" smtClean="0"/>
              <a:t>20-05-2024</a:t>
            </a:fld>
            <a:endParaRPr lang="sv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21A670-2A33-40EA-8853-6E1B8055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endParaRPr lang="sv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682509C-9039-40C7-9BE8-BA8CA750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7034528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4">
    <p:bg>
      <p:bgPr>
        <a:solidFill>
          <a:srgbClr val="FAAC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4B4687-1CC0-4629-9965-D9EE99A05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261" y="2178531"/>
            <a:ext cx="10385609" cy="2387600"/>
          </a:xfrm>
        </p:spPr>
        <p:txBody>
          <a:bodyPr anchor="b"/>
          <a:lstStyle>
            <a:lvl1pPr algn="ctr">
              <a:defRPr sz="8000">
                <a:solidFill>
                  <a:srgbClr val="50001D"/>
                </a:solidFill>
                <a:latin typeface="Gotham Bold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sv-FI" dirty="0"/>
          </a:p>
        </p:txBody>
      </p:sp>
      <p:pic>
        <p:nvPicPr>
          <p:cNvPr id="73" name="Kuva 72">
            <a:extLst>
              <a:ext uri="{FF2B5EF4-FFF2-40B4-BE49-F238E27FC236}">
                <a16:creationId xmlns:a16="http://schemas.microsoft.com/office/drawing/2014/main" id="{287D558A-FEAD-4720-A3E7-3CBB8EC6C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7" y="6399882"/>
            <a:ext cx="943859" cy="158804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E06DEC-0ECF-411F-9A4C-428FF0B2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D88C7E36-808A-4247-9A3A-8735AB582D95}" type="datetime1">
              <a:rPr lang="sv-FI" smtClean="0"/>
              <a:t>20-05-2024</a:t>
            </a:fld>
            <a:endParaRPr lang="sv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21A670-2A33-40EA-8853-6E1B8055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endParaRPr lang="sv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682509C-9039-40C7-9BE8-BA8CA750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407298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5">
    <p:bg>
      <p:bgPr>
        <a:solidFill>
          <a:srgbClr val="6D0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4B4687-1CC0-4629-9965-D9EE99A05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261" y="2178531"/>
            <a:ext cx="10385609" cy="2387600"/>
          </a:xfrm>
        </p:spPr>
        <p:txBody>
          <a:bodyPr anchor="b"/>
          <a:lstStyle>
            <a:lvl1pPr algn="ctr">
              <a:defRPr sz="8000">
                <a:solidFill>
                  <a:schemeClr val="bg1"/>
                </a:solidFill>
                <a:latin typeface="Gotham Bold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sv-FI" dirty="0"/>
          </a:p>
        </p:txBody>
      </p:sp>
      <p:pic>
        <p:nvPicPr>
          <p:cNvPr id="73" name="Kuva 72">
            <a:extLst>
              <a:ext uri="{FF2B5EF4-FFF2-40B4-BE49-F238E27FC236}">
                <a16:creationId xmlns:a16="http://schemas.microsoft.com/office/drawing/2014/main" id="{287D558A-FEAD-4720-A3E7-3CBB8EC6C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8" y="6400521"/>
            <a:ext cx="943861" cy="157523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E06DEC-0ECF-411F-9A4C-428FF0B2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692E1E-4AD3-4B92-84C4-04BD8BA5ABF3}" type="datetime1">
              <a:rPr lang="sv-FI" smtClean="0"/>
              <a:t>20-05-2024</a:t>
            </a:fld>
            <a:endParaRPr lang="sv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21A670-2A33-40EA-8853-6E1B8055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682509C-9039-40C7-9BE8-BA8CA750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1977952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1">
    <p:bg>
      <p:bgPr>
        <a:solidFill>
          <a:srgbClr val="F9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Kuva 72">
            <a:extLst>
              <a:ext uri="{FF2B5EF4-FFF2-40B4-BE49-F238E27FC236}">
                <a16:creationId xmlns:a16="http://schemas.microsoft.com/office/drawing/2014/main" id="{287D558A-FEAD-4720-A3E7-3CBB8EC6C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7" y="6399882"/>
            <a:ext cx="943859" cy="158804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E06DEC-0ECF-411F-9A4C-428FF0B2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D08075D4-F885-4B08-B976-0D8171D85E0F}" type="datetime1">
              <a:rPr lang="sv-FI" smtClean="0"/>
              <a:t>20-05-2024</a:t>
            </a:fld>
            <a:endParaRPr lang="sv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21A670-2A33-40EA-8853-6E1B8055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endParaRPr lang="sv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682509C-9039-40C7-9BE8-BA8CA750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DC3FC22-B0CA-41ED-BC8D-89E6C734FD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485" y="1573624"/>
            <a:ext cx="10852296" cy="3813543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8000">
                <a:latin typeface="Gotham Bold" pitchFamily="50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9B68B0A9-8653-44A0-900F-9F5D24E31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5" y="673397"/>
            <a:ext cx="10852296" cy="5812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1979482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2">
    <p:bg>
      <p:bgPr>
        <a:solidFill>
          <a:srgbClr val="DAC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Kuva 72">
            <a:extLst>
              <a:ext uri="{FF2B5EF4-FFF2-40B4-BE49-F238E27FC236}">
                <a16:creationId xmlns:a16="http://schemas.microsoft.com/office/drawing/2014/main" id="{287D558A-FEAD-4720-A3E7-3CBB8EC6C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7" y="6399882"/>
            <a:ext cx="943859" cy="158804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E06DEC-0ECF-411F-9A4C-428FF0B2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E4AC2F15-3ACE-4BE9-B880-796C7BCD340B}" type="datetime1">
              <a:rPr lang="sv-FI" smtClean="0"/>
              <a:t>20-05-2024</a:t>
            </a:fld>
            <a:endParaRPr lang="sv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21A670-2A33-40EA-8853-6E1B8055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endParaRPr lang="sv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682509C-9039-40C7-9BE8-BA8CA750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DC3FC22-B0CA-41ED-BC8D-89E6C734FD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485" y="1573624"/>
            <a:ext cx="10852296" cy="3813543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8000">
                <a:latin typeface="Gotham Bold" pitchFamily="50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9B68B0A9-8653-44A0-900F-9F5D24E31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5" y="673397"/>
            <a:ext cx="10852296" cy="5812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8781966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3">
    <p:bg>
      <p:bgPr>
        <a:solidFill>
          <a:srgbClr val="C5B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Kuva 72">
            <a:extLst>
              <a:ext uri="{FF2B5EF4-FFF2-40B4-BE49-F238E27FC236}">
                <a16:creationId xmlns:a16="http://schemas.microsoft.com/office/drawing/2014/main" id="{287D558A-FEAD-4720-A3E7-3CBB8EC6C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7" y="6399882"/>
            <a:ext cx="943859" cy="158804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E06DEC-0ECF-411F-9A4C-428FF0B2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7991EDFA-5B51-42FF-B255-C05BD0E0C633}" type="datetime1">
              <a:rPr lang="sv-FI" smtClean="0"/>
              <a:t>20-05-2024</a:t>
            </a:fld>
            <a:endParaRPr lang="sv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21A670-2A33-40EA-8853-6E1B8055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endParaRPr lang="sv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682509C-9039-40C7-9BE8-BA8CA750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DC3FC22-B0CA-41ED-BC8D-89E6C734FD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485" y="1573624"/>
            <a:ext cx="10852296" cy="3813543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8000">
                <a:latin typeface="Gotham Bold" pitchFamily="50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9B68B0A9-8653-44A0-900F-9F5D24E31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5" y="673397"/>
            <a:ext cx="10852296" cy="5812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8141848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4">
    <p:bg>
      <p:bgPr>
        <a:solidFill>
          <a:srgbClr val="FAAC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Kuva 72">
            <a:extLst>
              <a:ext uri="{FF2B5EF4-FFF2-40B4-BE49-F238E27FC236}">
                <a16:creationId xmlns:a16="http://schemas.microsoft.com/office/drawing/2014/main" id="{287D558A-FEAD-4720-A3E7-3CBB8EC6C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7" y="6399882"/>
            <a:ext cx="943859" cy="158804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E06DEC-0ECF-411F-9A4C-428FF0B2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7EDB98C9-D7A5-4070-806F-C8AC28546F07}" type="datetime1">
              <a:rPr lang="sv-FI" smtClean="0"/>
              <a:t>20-05-2024</a:t>
            </a:fld>
            <a:endParaRPr lang="sv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21A670-2A33-40EA-8853-6E1B8055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endParaRPr lang="sv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682509C-9039-40C7-9BE8-BA8CA750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DC3FC22-B0CA-41ED-BC8D-89E6C734FD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485" y="1573624"/>
            <a:ext cx="10852296" cy="3813543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8000">
                <a:latin typeface="Gotham Bold" pitchFamily="50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9B68B0A9-8653-44A0-900F-9F5D24E31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5" y="673397"/>
            <a:ext cx="10852296" cy="5812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6943401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5">
    <p:bg>
      <p:bgPr>
        <a:solidFill>
          <a:srgbClr val="6D0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E06DEC-0ECF-411F-9A4C-428FF0B2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2FCE1B-0743-4CB9-8F3F-ED234F680ADF}" type="datetime1">
              <a:rPr lang="sv-FI" smtClean="0"/>
              <a:t>20-05-2024</a:t>
            </a:fld>
            <a:endParaRPr lang="sv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21A670-2A33-40EA-8853-6E1B8055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682509C-9039-40C7-9BE8-BA8CA750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DC3FC22-B0CA-41ED-BC8D-89E6C734FD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485" y="1573624"/>
            <a:ext cx="10852296" cy="3813543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8000">
                <a:solidFill>
                  <a:srgbClr val="FFFFFF"/>
                </a:solidFill>
                <a:latin typeface="Gotham Bold" pitchFamily="50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9B68B0A9-8653-44A0-900F-9F5D24E31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5" y="673397"/>
            <a:ext cx="10852296" cy="58124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F2C1D6F-73D3-47A0-8C5B-BD7529FEB7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8" y="6400521"/>
            <a:ext cx="943861" cy="15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68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 1">
    <p:bg>
      <p:bgPr>
        <a:solidFill>
          <a:srgbClr val="F9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Ryhmä 29">
            <a:extLst>
              <a:ext uri="{FF2B5EF4-FFF2-40B4-BE49-F238E27FC236}">
                <a16:creationId xmlns:a16="http://schemas.microsoft.com/office/drawing/2014/main" id="{D3D09137-C7F4-4F33-9D7F-A28E72AFF800}"/>
              </a:ext>
            </a:extLst>
          </p:cNvPr>
          <p:cNvGrpSpPr/>
          <p:nvPr userDrawn="1"/>
        </p:nvGrpSpPr>
        <p:grpSpPr>
          <a:xfrm>
            <a:off x="0" y="3726489"/>
            <a:ext cx="3708400" cy="3138488"/>
            <a:chOff x="30163" y="3705225"/>
            <a:chExt cx="3708400" cy="3138488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C9E24810-2DBB-4FB3-85D7-264948D09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850" y="3773488"/>
              <a:ext cx="1468438" cy="1411288"/>
            </a:xfrm>
            <a:custGeom>
              <a:avLst/>
              <a:gdLst>
                <a:gd name="T0" fmla="*/ 3914 w 4098"/>
                <a:gd name="T1" fmla="*/ 2334 h 3934"/>
                <a:gd name="T2" fmla="*/ 1799 w 4098"/>
                <a:gd name="T3" fmla="*/ 3773 h 3934"/>
                <a:gd name="T4" fmla="*/ 204 w 4098"/>
                <a:gd name="T5" fmla="*/ 1677 h 3934"/>
                <a:gd name="T6" fmla="*/ 2404 w 4098"/>
                <a:gd name="T7" fmla="*/ 176 h 3934"/>
                <a:gd name="T8" fmla="*/ 3914 w 4098"/>
                <a:gd name="T9" fmla="*/ 2334 h 3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8" h="3934">
                  <a:moveTo>
                    <a:pt x="3914" y="2334"/>
                  </a:moveTo>
                  <a:cubicBezTo>
                    <a:pt x="3734" y="3318"/>
                    <a:pt x="2829" y="3934"/>
                    <a:pt x="1799" y="3773"/>
                  </a:cubicBezTo>
                  <a:cubicBezTo>
                    <a:pt x="754" y="3610"/>
                    <a:pt x="0" y="2619"/>
                    <a:pt x="204" y="1677"/>
                  </a:cubicBezTo>
                  <a:cubicBezTo>
                    <a:pt x="418" y="687"/>
                    <a:pt x="1425" y="0"/>
                    <a:pt x="2404" y="176"/>
                  </a:cubicBezTo>
                  <a:cubicBezTo>
                    <a:pt x="3426" y="360"/>
                    <a:pt x="4098" y="1321"/>
                    <a:pt x="3914" y="2334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9F4B8C5-2321-444F-B9C4-DB38E40AB0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6215063"/>
              <a:ext cx="969963" cy="628650"/>
            </a:xfrm>
            <a:custGeom>
              <a:avLst/>
              <a:gdLst>
                <a:gd name="T0" fmla="*/ 0 w 2708"/>
                <a:gd name="T1" fmla="*/ 219 h 1753"/>
                <a:gd name="T2" fmla="*/ 1085 w 2708"/>
                <a:gd name="T3" fmla="*/ 71 h 1753"/>
                <a:gd name="T4" fmla="*/ 2708 w 2708"/>
                <a:gd name="T5" fmla="*/ 1753 h 1753"/>
                <a:gd name="T6" fmla="*/ 0 w 2708"/>
                <a:gd name="T7" fmla="*/ 1753 h 1753"/>
                <a:gd name="T8" fmla="*/ 0 w 2708"/>
                <a:gd name="T9" fmla="*/ 219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8" h="1753">
                  <a:moveTo>
                    <a:pt x="0" y="219"/>
                  </a:moveTo>
                  <a:cubicBezTo>
                    <a:pt x="314" y="57"/>
                    <a:pt x="686" y="0"/>
                    <a:pt x="1085" y="71"/>
                  </a:cubicBezTo>
                  <a:cubicBezTo>
                    <a:pt x="2028" y="239"/>
                    <a:pt x="2662" y="922"/>
                    <a:pt x="2708" y="1753"/>
                  </a:cubicBezTo>
                  <a:lnTo>
                    <a:pt x="0" y="1753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5FA01CE1-300F-45C2-8457-82FF57AAAD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6888" y="4757738"/>
              <a:ext cx="1404938" cy="1371600"/>
            </a:xfrm>
            <a:custGeom>
              <a:avLst/>
              <a:gdLst>
                <a:gd name="T0" fmla="*/ 1634 w 3918"/>
                <a:gd name="T1" fmla="*/ 3651 h 3825"/>
                <a:gd name="T2" fmla="*/ 130 w 3918"/>
                <a:gd name="T3" fmla="*/ 1663 h 3825"/>
                <a:gd name="T4" fmla="*/ 2206 w 3918"/>
                <a:gd name="T5" fmla="*/ 139 h 3825"/>
                <a:gd name="T6" fmla="*/ 3773 w 3918"/>
                <a:gd name="T7" fmla="*/ 2269 h 3825"/>
                <a:gd name="T8" fmla="*/ 1634 w 3918"/>
                <a:gd name="T9" fmla="*/ 3651 h 3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8" h="3825">
                  <a:moveTo>
                    <a:pt x="1634" y="3651"/>
                  </a:moveTo>
                  <a:cubicBezTo>
                    <a:pt x="706" y="3497"/>
                    <a:pt x="0" y="2564"/>
                    <a:pt x="130" y="1663"/>
                  </a:cubicBezTo>
                  <a:cubicBezTo>
                    <a:pt x="264" y="734"/>
                    <a:pt x="1264" y="0"/>
                    <a:pt x="2206" y="139"/>
                  </a:cubicBezTo>
                  <a:cubicBezTo>
                    <a:pt x="3202" y="286"/>
                    <a:pt x="3918" y="1259"/>
                    <a:pt x="3773" y="2269"/>
                  </a:cubicBezTo>
                  <a:cubicBezTo>
                    <a:pt x="3639" y="3206"/>
                    <a:pt x="2681" y="3825"/>
                    <a:pt x="1634" y="365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2F164BC-1784-4A20-AE62-CF2E13B3EA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9525" y="6051550"/>
              <a:ext cx="1189038" cy="792163"/>
            </a:xfrm>
            <a:custGeom>
              <a:avLst/>
              <a:gdLst>
                <a:gd name="T0" fmla="*/ 3169 w 3319"/>
                <a:gd name="T1" fmla="*/ 2160 h 2212"/>
                <a:gd name="T2" fmla="*/ 3160 w 3319"/>
                <a:gd name="T3" fmla="*/ 2212 h 2212"/>
                <a:gd name="T4" fmla="*/ 24 w 3319"/>
                <a:gd name="T5" fmla="*/ 2212 h 2212"/>
                <a:gd name="T6" fmla="*/ 38 w 3319"/>
                <a:gd name="T7" fmla="*/ 1604 h 2212"/>
                <a:gd name="T8" fmla="*/ 2067 w 3319"/>
                <a:gd name="T9" fmla="*/ 183 h 2212"/>
                <a:gd name="T10" fmla="*/ 3169 w 3319"/>
                <a:gd name="T11" fmla="*/ 2160 h 2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9" h="2212">
                  <a:moveTo>
                    <a:pt x="3169" y="2160"/>
                  </a:moveTo>
                  <a:cubicBezTo>
                    <a:pt x="3166" y="2177"/>
                    <a:pt x="3163" y="2195"/>
                    <a:pt x="3160" y="2212"/>
                  </a:cubicBezTo>
                  <a:lnTo>
                    <a:pt x="24" y="2212"/>
                  </a:lnTo>
                  <a:cubicBezTo>
                    <a:pt x="0" y="2025"/>
                    <a:pt x="4" y="1821"/>
                    <a:pt x="38" y="1604"/>
                  </a:cubicBezTo>
                  <a:cubicBezTo>
                    <a:pt x="185" y="658"/>
                    <a:pt x="1125" y="0"/>
                    <a:pt x="2067" y="183"/>
                  </a:cubicBezTo>
                  <a:cubicBezTo>
                    <a:pt x="2821" y="329"/>
                    <a:pt x="3319" y="1222"/>
                    <a:pt x="3169" y="2160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5097D766-3B85-45BC-8797-B2F266D90A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8250" y="6197600"/>
              <a:ext cx="1203325" cy="646113"/>
            </a:xfrm>
            <a:custGeom>
              <a:avLst/>
              <a:gdLst>
                <a:gd name="T0" fmla="*/ 28 w 3360"/>
                <a:gd name="T1" fmla="*/ 1533 h 1802"/>
                <a:gd name="T2" fmla="*/ 2048 w 3360"/>
                <a:gd name="T3" fmla="*/ 162 h 1802"/>
                <a:gd name="T4" fmla="*/ 3308 w 3360"/>
                <a:gd name="T5" fmla="*/ 1802 h 1802"/>
                <a:gd name="T6" fmla="*/ 0 w 3360"/>
                <a:gd name="T7" fmla="*/ 1802 h 1802"/>
                <a:gd name="T8" fmla="*/ 28 w 3360"/>
                <a:gd name="T9" fmla="*/ 1533 h 1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0" h="1802">
                  <a:moveTo>
                    <a:pt x="28" y="1533"/>
                  </a:moveTo>
                  <a:cubicBezTo>
                    <a:pt x="193" y="557"/>
                    <a:pt x="1014" y="0"/>
                    <a:pt x="2048" y="162"/>
                  </a:cubicBezTo>
                  <a:cubicBezTo>
                    <a:pt x="2855" y="289"/>
                    <a:pt x="3360" y="962"/>
                    <a:pt x="3308" y="1802"/>
                  </a:cubicBezTo>
                  <a:lnTo>
                    <a:pt x="0" y="1802"/>
                  </a:lnTo>
                  <a:cubicBezTo>
                    <a:pt x="3" y="1715"/>
                    <a:pt x="12" y="1625"/>
                    <a:pt x="28" y="153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12A11943-A8B2-4908-B9AA-4595175D42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4894263"/>
              <a:ext cx="582613" cy="1125538"/>
            </a:xfrm>
            <a:custGeom>
              <a:avLst/>
              <a:gdLst>
                <a:gd name="T0" fmla="*/ 1425 w 1628"/>
                <a:gd name="T1" fmla="*/ 1769 h 3139"/>
                <a:gd name="T2" fmla="*/ 0 w 1628"/>
                <a:gd name="T3" fmla="*/ 3139 h 3139"/>
                <a:gd name="T4" fmla="*/ 0 w 1628"/>
                <a:gd name="T5" fmla="*/ 0 h 3139"/>
                <a:gd name="T6" fmla="*/ 371 w 1628"/>
                <a:gd name="T7" fmla="*/ 43 h 3139"/>
                <a:gd name="T8" fmla="*/ 1425 w 1628"/>
                <a:gd name="T9" fmla="*/ 1769 h 3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8" h="3139">
                  <a:moveTo>
                    <a:pt x="1425" y="1769"/>
                  </a:moveTo>
                  <a:cubicBezTo>
                    <a:pt x="1255" y="2508"/>
                    <a:pt x="622" y="3082"/>
                    <a:pt x="0" y="3139"/>
                  </a:cubicBezTo>
                  <a:lnTo>
                    <a:pt x="0" y="0"/>
                  </a:lnTo>
                  <a:cubicBezTo>
                    <a:pt x="120" y="3"/>
                    <a:pt x="244" y="17"/>
                    <a:pt x="371" y="43"/>
                  </a:cubicBezTo>
                  <a:cubicBezTo>
                    <a:pt x="1218" y="222"/>
                    <a:pt x="1628" y="893"/>
                    <a:pt x="1425" y="1769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129917D1-E962-433F-85AE-99A174A6CE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313" y="5241925"/>
              <a:ext cx="1119188" cy="1109663"/>
            </a:xfrm>
            <a:custGeom>
              <a:avLst/>
              <a:gdLst>
                <a:gd name="T0" fmla="*/ 1915 w 3126"/>
                <a:gd name="T1" fmla="*/ 180 h 3091"/>
                <a:gd name="T2" fmla="*/ 2953 w 3126"/>
                <a:gd name="T3" fmla="*/ 1734 h 3091"/>
                <a:gd name="T4" fmla="*/ 1173 w 3126"/>
                <a:gd name="T5" fmla="*/ 2910 h 3091"/>
                <a:gd name="T6" fmla="*/ 143 w 3126"/>
                <a:gd name="T7" fmla="*/ 1329 h 3091"/>
                <a:gd name="T8" fmla="*/ 1915 w 3126"/>
                <a:gd name="T9" fmla="*/ 180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6" h="3091">
                  <a:moveTo>
                    <a:pt x="1915" y="180"/>
                  </a:moveTo>
                  <a:cubicBezTo>
                    <a:pt x="2732" y="340"/>
                    <a:pt x="3126" y="930"/>
                    <a:pt x="2953" y="1734"/>
                  </a:cubicBezTo>
                  <a:cubicBezTo>
                    <a:pt x="2766" y="2607"/>
                    <a:pt x="2034" y="3091"/>
                    <a:pt x="1173" y="2910"/>
                  </a:cubicBezTo>
                  <a:cubicBezTo>
                    <a:pt x="390" y="2745"/>
                    <a:pt x="0" y="2148"/>
                    <a:pt x="143" y="1329"/>
                  </a:cubicBezTo>
                  <a:cubicBezTo>
                    <a:pt x="295" y="453"/>
                    <a:pt x="994" y="0"/>
                    <a:pt x="1915" y="180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D5350AFA-C440-4B51-A882-0975C8613F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3705225"/>
              <a:ext cx="555625" cy="1030288"/>
            </a:xfrm>
            <a:custGeom>
              <a:avLst/>
              <a:gdLst>
                <a:gd name="T0" fmla="*/ 0 w 1551"/>
                <a:gd name="T1" fmla="*/ 8 h 2871"/>
                <a:gd name="T2" fmla="*/ 394 w 1551"/>
                <a:gd name="T3" fmla="*/ 35 h 2871"/>
                <a:gd name="T4" fmla="*/ 1391 w 1551"/>
                <a:gd name="T5" fmla="*/ 1731 h 2871"/>
                <a:gd name="T6" fmla="*/ 0 w 1551"/>
                <a:gd name="T7" fmla="*/ 2859 h 2871"/>
                <a:gd name="T8" fmla="*/ 0 w 1551"/>
                <a:gd name="T9" fmla="*/ 8 h 2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1" h="2871">
                  <a:moveTo>
                    <a:pt x="0" y="8"/>
                  </a:moveTo>
                  <a:cubicBezTo>
                    <a:pt x="127" y="0"/>
                    <a:pt x="260" y="9"/>
                    <a:pt x="394" y="35"/>
                  </a:cubicBezTo>
                  <a:cubicBezTo>
                    <a:pt x="1166" y="188"/>
                    <a:pt x="1551" y="843"/>
                    <a:pt x="1391" y="1731"/>
                  </a:cubicBezTo>
                  <a:cubicBezTo>
                    <a:pt x="1265" y="2428"/>
                    <a:pt x="700" y="2871"/>
                    <a:pt x="0" y="2859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</p:grpSp>
      <p:grpSp>
        <p:nvGrpSpPr>
          <p:cNvPr id="39" name="Ryhmä 38">
            <a:extLst>
              <a:ext uri="{FF2B5EF4-FFF2-40B4-BE49-F238E27FC236}">
                <a16:creationId xmlns:a16="http://schemas.microsoft.com/office/drawing/2014/main" id="{706FE781-93CA-4ADC-9B2D-D5C8D923750A}"/>
              </a:ext>
            </a:extLst>
          </p:cNvPr>
          <p:cNvGrpSpPr/>
          <p:nvPr userDrawn="1"/>
        </p:nvGrpSpPr>
        <p:grpSpPr>
          <a:xfrm>
            <a:off x="9472391" y="112"/>
            <a:ext cx="2719388" cy="1828800"/>
            <a:chOff x="9444038" y="14288"/>
            <a:chExt cx="2719388" cy="1828800"/>
          </a:xfrm>
        </p:grpSpPr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70F21EA9-1214-4C06-9203-B41738FD4E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28350" y="14288"/>
              <a:ext cx="814388" cy="377825"/>
            </a:xfrm>
            <a:custGeom>
              <a:avLst/>
              <a:gdLst>
                <a:gd name="T0" fmla="*/ 2273 w 2273"/>
                <a:gd name="T1" fmla="*/ 0 h 1054"/>
                <a:gd name="T2" fmla="*/ 887 w 2273"/>
                <a:gd name="T3" fmla="*/ 944 h 1054"/>
                <a:gd name="T4" fmla="*/ 0 w 2273"/>
                <a:gd name="T5" fmla="*/ 0 h 1054"/>
                <a:gd name="T6" fmla="*/ 2273 w 2273"/>
                <a:gd name="T7" fmla="*/ 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3" h="1054">
                  <a:moveTo>
                    <a:pt x="2273" y="0"/>
                  </a:moveTo>
                  <a:cubicBezTo>
                    <a:pt x="2128" y="644"/>
                    <a:pt x="1535" y="1054"/>
                    <a:pt x="887" y="944"/>
                  </a:cubicBezTo>
                  <a:cubicBezTo>
                    <a:pt x="405" y="863"/>
                    <a:pt x="73" y="490"/>
                    <a:pt x="0" y="0"/>
                  </a:cubicBezTo>
                  <a:lnTo>
                    <a:pt x="2273" y="0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67D14336-505D-4431-8BEB-4C5CFA59CA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17363" y="14288"/>
              <a:ext cx="246063" cy="220663"/>
            </a:xfrm>
            <a:custGeom>
              <a:avLst/>
              <a:gdLst>
                <a:gd name="T0" fmla="*/ 686 w 686"/>
                <a:gd name="T1" fmla="*/ 619 h 619"/>
                <a:gd name="T2" fmla="*/ 0 w 686"/>
                <a:gd name="T3" fmla="*/ 0 h 619"/>
                <a:gd name="T4" fmla="*/ 686 w 686"/>
                <a:gd name="T5" fmla="*/ 0 h 619"/>
                <a:gd name="T6" fmla="*/ 686 w 686"/>
                <a:gd name="T7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6" h="619">
                  <a:moveTo>
                    <a:pt x="686" y="619"/>
                  </a:moveTo>
                  <a:cubicBezTo>
                    <a:pt x="331" y="537"/>
                    <a:pt x="90" y="312"/>
                    <a:pt x="0" y="0"/>
                  </a:cubicBezTo>
                  <a:lnTo>
                    <a:pt x="686" y="0"/>
                  </a:lnTo>
                  <a:lnTo>
                    <a:pt x="686" y="6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32123785-FB91-4F35-A542-23E6B47947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93500" y="233363"/>
              <a:ext cx="669925" cy="800100"/>
            </a:xfrm>
            <a:custGeom>
              <a:avLst/>
              <a:gdLst>
                <a:gd name="T0" fmla="*/ 99 w 1869"/>
                <a:gd name="T1" fmla="*/ 953 h 2228"/>
                <a:gd name="T2" fmla="*/ 1209 w 1869"/>
                <a:gd name="T3" fmla="*/ 88 h 2228"/>
                <a:gd name="T4" fmla="*/ 1869 w 1869"/>
                <a:gd name="T5" fmla="*/ 472 h 2228"/>
                <a:gd name="T6" fmla="*/ 1869 w 1869"/>
                <a:gd name="T7" fmla="*/ 1824 h 2228"/>
                <a:gd name="T8" fmla="*/ 930 w 1869"/>
                <a:gd name="T9" fmla="*/ 2161 h 2228"/>
                <a:gd name="T10" fmla="*/ 99 w 1869"/>
                <a:gd name="T11" fmla="*/ 953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9" h="2228">
                  <a:moveTo>
                    <a:pt x="99" y="953"/>
                  </a:moveTo>
                  <a:cubicBezTo>
                    <a:pt x="201" y="346"/>
                    <a:pt x="643" y="0"/>
                    <a:pt x="1209" y="88"/>
                  </a:cubicBezTo>
                  <a:cubicBezTo>
                    <a:pt x="1491" y="131"/>
                    <a:pt x="1717" y="270"/>
                    <a:pt x="1869" y="472"/>
                  </a:cubicBezTo>
                  <a:lnTo>
                    <a:pt x="1869" y="1824"/>
                  </a:lnTo>
                  <a:cubicBezTo>
                    <a:pt x="1662" y="2095"/>
                    <a:pt x="1319" y="2228"/>
                    <a:pt x="930" y="2161"/>
                  </a:cubicBezTo>
                  <a:cubicBezTo>
                    <a:pt x="356" y="2063"/>
                    <a:pt x="0" y="1545"/>
                    <a:pt x="99" y="953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30FD104A-C1FA-4829-BDA9-028CE19D27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72613" y="14288"/>
              <a:ext cx="619125" cy="176213"/>
            </a:xfrm>
            <a:custGeom>
              <a:avLst/>
              <a:gdLst>
                <a:gd name="T0" fmla="*/ 1728 w 1728"/>
                <a:gd name="T1" fmla="*/ 0 h 495"/>
                <a:gd name="T2" fmla="*/ 588 w 1728"/>
                <a:gd name="T3" fmla="*/ 424 h 495"/>
                <a:gd name="T4" fmla="*/ 0 w 1728"/>
                <a:gd name="T5" fmla="*/ 0 h 495"/>
                <a:gd name="T6" fmla="*/ 1728 w 1728"/>
                <a:gd name="T7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8" h="495">
                  <a:moveTo>
                    <a:pt x="1728" y="0"/>
                  </a:moveTo>
                  <a:cubicBezTo>
                    <a:pt x="1460" y="301"/>
                    <a:pt x="995" y="495"/>
                    <a:pt x="588" y="424"/>
                  </a:cubicBezTo>
                  <a:cubicBezTo>
                    <a:pt x="341" y="381"/>
                    <a:pt x="133" y="221"/>
                    <a:pt x="0" y="0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8F364A69-213A-4B8F-BC6C-F2437F3E21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21900" y="14288"/>
              <a:ext cx="744538" cy="649288"/>
            </a:xfrm>
            <a:custGeom>
              <a:avLst/>
              <a:gdLst>
                <a:gd name="T0" fmla="*/ 878 w 2077"/>
                <a:gd name="T1" fmla="*/ 1721 h 1811"/>
                <a:gd name="T2" fmla="*/ 81 w 2077"/>
                <a:gd name="T3" fmla="*/ 614 h 1811"/>
                <a:gd name="T4" fmla="*/ 458 w 2077"/>
                <a:gd name="T5" fmla="*/ 0 h 1811"/>
                <a:gd name="T6" fmla="*/ 1612 w 2077"/>
                <a:gd name="T7" fmla="*/ 0 h 1811"/>
                <a:gd name="T8" fmla="*/ 2004 w 2077"/>
                <a:gd name="T9" fmla="*/ 943 h 1811"/>
                <a:gd name="T10" fmla="*/ 878 w 2077"/>
                <a:gd name="T11" fmla="*/ 1721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7" h="1811">
                  <a:moveTo>
                    <a:pt x="878" y="1721"/>
                  </a:moveTo>
                  <a:cubicBezTo>
                    <a:pt x="335" y="1630"/>
                    <a:pt x="0" y="1164"/>
                    <a:pt x="81" y="614"/>
                  </a:cubicBezTo>
                  <a:cubicBezTo>
                    <a:pt x="120" y="353"/>
                    <a:pt x="260" y="139"/>
                    <a:pt x="458" y="0"/>
                  </a:cubicBezTo>
                  <a:lnTo>
                    <a:pt x="1612" y="0"/>
                  </a:lnTo>
                  <a:cubicBezTo>
                    <a:pt x="1913" y="204"/>
                    <a:pt x="2077" y="563"/>
                    <a:pt x="2004" y="943"/>
                  </a:cubicBezTo>
                  <a:cubicBezTo>
                    <a:pt x="1903" y="1476"/>
                    <a:pt x="1418" y="1811"/>
                    <a:pt x="878" y="172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968C649E-EACA-4C93-B2A2-A4723759C9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20388" y="439738"/>
              <a:ext cx="750888" cy="736600"/>
            </a:xfrm>
            <a:custGeom>
              <a:avLst/>
              <a:gdLst>
                <a:gd name="T0" fmla="*/ 2001 w 2095"/>
                <a:gd name="T1" fmla="*/ 1210 h 2054"/>
                <a:gd name="T2" fmla="*/ 941 w 2095"/>
                <a:gd name="T3" fmla="*/ 1969 h 2054"/>
                <a:gd name="T4" fmla="*/ 102 w 2095"/>
                <a:gd name="T5" fmla="*/ 851 h 2054"/>
                <a:gd name="T6" fmla="*/ 1228 w 2095"/>
                <a:gd name="T7" fmla="*/ 95 h 2054"/>
                <a:gd name="T8" fmla="*/ 2001 w 2095"/>
                <a:gd name="T9" fmla="*/ 1210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5" h="2054">
                  <a:moveTo>
                    <a:pt x="2001" y="1210"/>
                  </a:moveTo>
                  <a:cubicBezTo>
                    <a:pt x="1909" y="1751"/>
                    <a:pt x="1486" y="2054"/>
                    <a:pt x="941" y="1969"/>
                  </a:cubicBezTo>
                  <a:cubicBezTo>
                    <a:pt x="345" y="1876"/>
                    <a:pt x="0" y="1416"/>
                    <a:pt x="102" y="851"/>
                  </a:cubicBezTo>
                  <a:cubicBezTo>
                    <a:pt x="199" y="316"/>
                    <a:pt x="671" y="0"/>
                    <a:pt x="1228" y="95"/>
                  </a:cubicBezTo>
                  <a:cubicBezTo>
                    <a:pt x="1770" y="188"/>
                    <a:pt x="2095" y="656"/>
                    <a:pt x="2001" y="1210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074308EE-BD8B-449D-A298-F5C90CF879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32988" y="746125"/>
              <a:ext cx="739775" cy="741363"/>
            </a:xfrm>
            <a:custGeom>
              <a:avLst/>
              <a:gdLst>
                <a:gd name="T0" fmla="*/ 1973 w 2067"/>
                <a:gd name="T1" fmla="*/ 1141 h 2067"/>
                <a:gd name="T2" fmla="*/ 893 w 2067"/>
                <a:gd name="T3" fmla="*/ 1989 h 2067"/>
                <a:gd name="T4" fmla="*/ 81 w 2067"/>
                <a:gd name="T5" fmla="*/ 863 h 2067"/>
                <a:gd name="T6" fmla="*/ 1218 w 2067"/>
                <a:gd name="T7" fmla="*/ 88 h 2067"/>
                <a:gd name="T8" fmla="*/ 1973 w 2067"/>
                <a:gd name="T9" fmla="*/ 1141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7" h="2067">
                  <a:moveTo>
                    <a:pt x="1973" y="1141"/>
                  </a:moveTo>
                  <a:cubicBezTo>
                    <a:pt x="1879" y="1698"/>
                    <a:pt x="1409" y="2067"/>
                    <a:pt x="893" y="1989"/>
                  </a:cubicBezTo>
                  <a:cubicBezTo>
                    <a:pt x="384" y="1912"/>
                    <a:pt x="0" y="1380"/>
                    <a:pt x="81" y="863"/>
                  </a:cubicBezTo>
                  <a:cubicBezTo>
                    <a:pt x="161" y="346"/>
                    <a:pt x="668" y="0"/>
                    <a:pt x="1218" y="88"/>
                  </a:cubicBezTo>
                  <a:cubicBezTo>
                    <a:pt x="1778" y="178"/>
                    <a:pt x="2067" y="580"/>
                    <a:pt x="1973" y="114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2E287596-460B-49B2-8F79-5097F56716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8075" y="1104900"/>
              <a:ext cx="727075" cy="738188"/>
            </a:xfrm>
            <a:custGeom>
              <a:avLst/>
              <a:gdLst>
                <a:gd name="T0" fmla="*/ 1939 w 2028"/>
                <a:gd name="T1" fmla="*/ 1177 h 2058"/>
                <a:gd name="T2" fmla="*/ 784 w 2028"/>
                <a:gd name="T3" fmla="*/ 1950 h 2058"/>
                <a:gd name="T4" fmla="*/ 110 w 2028"/>
                <a:gd name="T5" fmla="*/ 805 h 2058"/>
                <a:gd name="T6" fmla="*/ 1149 w 2028"/>
                <a:gd name="T7" fmla="*/ 104 h 2058"/>
                <a:gd name="T8" fmla="*/ 1939 w 2028"/>
                <a:gd name="T9" fmla="*/ 1177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8" h="2058">
                  <a:moveTo>
                    <a:pt x="1939" y="1177"/>
                  </a:moveTo>
                  <a:cubicBezTo>
                    <a:pt x="1846" y="1662"/>
                    <a:pt x="1255" y="2058"/>
                    <a:pt x="784" y="1950"/>
                  </a:cubicBezTo>
                  <a:cubicBezTo>
                    <a:pt x="309" y="1841"/>
                    <a:pt x="0" y="1317"/>
                    <a:pt x="110" y="805"/>
                  </a:cubicBezTo>
                  <a:cubicBezTo>
                    <a:pt x="221" y="282"/>
                    <a:pt x="639" y="0"/>
                    <a:pt x="1149" y="104"/>
                  </a:cubicBezTo>
                  <a:cubicBezTo>
                    <a:pt x="1656" y="207"/>
                    <a:pt x="2028" y="713"/>
                    <a:pt x="1939" y="1177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652D27EA-4E9E-4A2A-A0E5-7CE054F3CD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038" y="239713"/>
              <a:ext cx="681038" cy="657225"/>
            </a:xfrm>
            <a:custGeom>
              <a:avLst/>
              <a:gdLst>
                <a:gd name="T0" fmla="*/ 1159 w 1899"/>
                <a:gd name="T1" fmla="*/ 103 h 1833"/>
                <a:gd name="T2" fmla="*/ 1799 w 1899"/>
                <a:gd name="T3" fmla="*/ 1040 h 1833"/>
                <a:gd name="T4" fmla="*/ 816 w 1899"/>
                <a:gd name="T5" fmla="*/ 1762 h 1833"/>
                <a:gd name="T6" fmla="*/ 92 w 1899"/>
                <a:gd name="T7" fmla="*/ 737 h 1833"/>
                <a:gd name="T8" fmla="*/ 1159 w 1899"/>
                <a:gd name="T9" fmla="*/ 103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9" h="1833">
                  <a:moveTo>
                    <a:pt x="1159" y="103"/>
                  </a:moveTo>
                  <a:cubicBezTo>
                    <a:pt x="1645" y="190"/>
                    <a:pt x="1899" y="563"/>
                    <a:pt x="1799" y="1040"/>
                  </a:cubicBezTo>
                  <a:cubicBezTo>
                    <a:pt x="1697" y="1530"/>
                    <a:pt x="1283" y="1833"/>
                    <a:pt x="816" y="1762"/>
                  </a:cubicBezTo>
                  <a:cubicBezTo>
                    <a:pt x="324" y="1687"/>
                    <a:pt x="0" y="1229"/>
                    <a:pt x="92" y="737"/>
                  </a:cubicBezTo>
                  <a:cubicBezTo>
                    <a:pt x="185" y="238"/>
                    <a:pt x="585" y="0"/>
                    <a:pt x="1159" y="10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9BF23D59-D2CF-4001-B522-B2F0046E10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15788" y="1030288"/>
              <a:ext cx="147638" cy="506413"/>
            </a:xfrm>
            <a:custGeom>
              <a:avLst/>
              <a:gdLst>
                <a:gd name="T0" fmla="*/ 410 w 410"/>
                <a:gd name="T1" fmla="*/ 1414 h 1414"/>
                <a:gd name="T2" fmla="*/ 70 w 410"/>
                <a:gd name="T3" fmla="*/ 559 h 1414"/>
                <a:gd name="T4" fmla="*/ 410 w 410"/>
                <a:gd name="T5" fmla="*/ 0 h 1414"/>
                <a:gd name="T6" fmla="*/ 410 w 410"/>
                <a:gd name="T7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" h="1414">
                  <a:moveTo>
                    <a:pt x="410" y="1414"/>
                  </a:moveTo>
                  <a:cubicBezTo>
                    <a:pt x="127" y="1258"/>
                    <a:pt x="0" y="949"/>
                    <a:pt x="70" y="559"/>
                  </a:cubicBezTo>
                  <a:cubicBezTo>
                    <a:pt x="113" y="320"/>
                    <a:pt x="239" y="124"/>
                    <a:pt x="410" y="0"/>
                  </a:cubicBezTo>
                  <a:lnTo>
                    <a:pt x="410" y="1414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B93110D8-D436-4BA0-964B-5BD367B86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1800" y="1192213"/>
              <a:ext cx="650875" cy="623888"/>
            </a:xfrm>
            <a:custGeom>
              <a:avLst/>
              <a:gdLst>
                <a:gd name="T0" fmla="*/ 720 w 1818"/>
                <a:gd name="T1" fmla="*/ 1661 h 1740"/>
                <a:gd name="T2" fmla="*/ 77 w 1818"/>
                <a:gd name="T3" fmla="*/ 770 h 1740"/>
                <a:gd name="T4" fmla="*/ 1061 w 1818"/>
                <a:gd name="T5" fmla="*/ 69 h 1740"/>
                <a:gd name="T6" fmla="*/ 1739 w 1818"/>
                <a:gd name="T7" fmla="*/ 998 h 1740"/>
                <a:gd name="T8" fmla="*/ 720 w 1818"/>
                <a:gd name="T9" fmla="*/ 1661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8" h="1740">
                  <a:moveTo>
                    <a:pt x="720" y="1661"/>
                  </a:moveTo>
                  <a:cubicBezTo>
                    <a:pt x="265" y="1591"/>
                    <a:pt x="0" y="1224"/>
                    <a:pt x="77" y="770"/>
                  </a:cubicBezTo>
                  <a:cubicBezTo>
                    <a:pt x="161" y="277"/>
                    <a:pt x="550" y="0"/>
                    <a:pt x="1061" y="69"/>
                  </a:cubicBezTo>
                  <a:cubicBezTo>
                    <a:pt x="1533" y="133"/>
                    <a:pt x="1818" y="523"/>
                    <a:pt x="1739" y="998"/>
                  </a:cubicBezTo>
                  <a:cubicBezTo>
                    <a:pt x="1663" y="1454"/>
                    <a:pt x="1225" y="1740"/>
                    <a:pt x="720" y="166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0D4B4687-1CC0-4629-9965-D9EE99A05A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2751" y="533927"/>
            <a:ext cx="8270212" cy="3090781"/>
          </a:xfrm>
        </p:spPr>
        <p:txBody>
          <a:bodyPr anchor="t" anchorCtr="0"/>
          <a:lstStyle>
            <a:lvl1pPr marL="0" indent="0" algn="l">
              <a:buFont typeface="Arial" panose="020B0604020202020204" pitchFamily="34" charset="0"/>
              <a:buNone/>
              <a:defRPr sz="8000">
                <a:solidFill>
                  <a:srgbClr val="50001D"/>
                </a:solidFill>
                <a:latin typeface="Gotham Bold" pitchFamily="50" charset="0"/>
              </a:defRPr>
            </a:lvl1pPr>
          </a:lstStyle>
          <a:p>
            <a:r>
              <a:rPr lang="fi-FI" dirty="0"/>
              <a:t>Kiitosteksti</a:t>
            </a:r>
            <a:endParaRPr lang="sv-FI" dirty="0"/>
          </a:p>
        </p:txBody>
      </p:sp>
      <p:pic>
        <p:nvPicPr>
          <p:cNvPr id="73" name="Kuva 72">
            <a:extLst>
              <a:ext uri="{FF2B5EF4-FFF2-40B4-BE49-F238E27FC236}">
                <a16:creationId xmlns:a16="http://schemas.microsoft.com/office/drawing/2014/main" id="{287D558A-FEAD-4720-A3E7-3CBB8EC6C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7" y="6399882"/>
            <a:ext cx="943859" cy="158804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E06DEC-0ECF-411F-9A4C-428FF0B2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4239F0AF-DED0-4853-890E-24360BB2F89E}" type="datetime1">
              <a:rPr lang="sv-FI" smtClean="0"/>
              <a:t>20-05-2024</a:t>
            </a:fld>
            <a:endParaRPr lang="sv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21A670-2A33-40EA-8853-6E1B8055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endParaRPr lang="sv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682509C-9039-40C7-9BE8-BA8CA750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8379615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 2">
    <p:bg>
      <p:bgPr>
        <a:solidFill>
          <a:srgbClr val="DAC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Ryhmä 29">
            <a:extLst>
              <a:ext uri="{FF2B5EF4-FFF2-40B4-BE49-F238E27FC236}">
                <a16:creationId xmlns:a16="http://schemas.microsoft.com/office/drawing/2014/main" id="{F840A784-39C0-45B2-980D-13CBB241293B}"/>
              </a:ext>
            </a:extLst>
          </p:cNvPr>
          <p:cNvGrpSpPr/>
          <p:nvPr userDrawn="1"/>
        </p:nvGrpSpPr>
        <p:grpSpPr>
          <a:xfrm>
            <a:off x="0" y="3726489"/>
            <a:ext cx="3708400" cy="3138488"/>
            <a:chOff x="30163" y="3705225"/>
            <a:chExt cx="3708400" cy="3138488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0DA814EA-D8E8-4BB2-8C20-96BF424B74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850" y="3773488"/>
              <a:ext cx="1468438" cy="1411288"/>
            </a:xfrm>
            <a:custGeom>
              <a:avLst/>
              <a:gdLst>
                <a:gd name="T0" fmla="*/ 3914 w 4098"/>
                <a:gd name="T1" fmla="*/ 2334 h 3934"/>
                <a:gd name="T2" fmla="*/ 1799 w 4098"/>
                <a:gd name="T3" fmla="*/ 3773 h 3934"/>
                <a:gd name="T4" fmla="*/ 204 w 4098"/>
                <a:gd name="T5" fmla="*/ 1677 h 3934"/>
                <a:gd name="T6" fmla="*/ 2404 w 4098"/>
                <a:gd name="T7" fmla="*/ 176 h 3934"/>
                <a:gd name="T8" fmla="*/ 3914 w 4098"/>
                <a:gd name="T9" fmla="*/ 2334 h 3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8" h="3934">
                  <a:moveTo>
                    <a:pt x="3914" y="2334"/>
                  </a:moveTo>
                  <a:cubicBezTo>
                    <a:pt x="3734" y="3318"/>
                    <a:pt x="2829" y="3934"/>
                    <a:pt x="1799" y="3773"/>
                  </a:cubicBezTo>
                  <a:cubicBezTo>
                    <a:pt x="754" y="3610"/>
                    <a:pt x="0" y="2619"/>
                    <a:pt x="204" y="1677"/>
                  </a:cubicBezTo>
                  <a:cubicBezTo>
                    <a:pt x="418" y="687"/>
                    <a:pt x="1425" y="0"/>
                    <a:pt x="2404" y="176"/>
                  </a:cubicBezTo>
                  <a:cubicBezTo>
                    <a:pt x="3426" y="360"/>
                    <a:pt x="4098" y="1321"/>
                    <a:pt x="3914" y="2334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EBEDF1EE-229E-49E4-B506-83058D0D01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6215063"/>
              <a:ext cx="969963" cy="628650"/>
            </a:xfrm>
            <a:custGeom>
              <a:avLst/>
              <a:gdLst>
                <a:gd name="T0" fmla="*/ 0 w 2708"/>
                <a:gd name="T1" fmla="*/ 219 h 1753"/>
                <a:gd name="T2" fmla="*/ 1085 w 2708"/>
                <a:gd name="T3" fmla="*/ 71 h 1753"/>
                <a:gd name="T4" fmla="*/ 2708 w 2708"/>
                <a:gd name="T5" fmla="*/ 1753 h 1753"/>
                <a:gd name="T6" fmla="*/ 0 w 2708"/>
                <a:gd name="T7" fmla="*/ 1753 h 1753"/>
                <a:gd name="T8" fmla="*/ 0 w 2708"/>
                <a:gd name="T9" fmla="*/ 219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8" h="1753">
                  <a:moveTo>
                    <a:pt x="0" y="219"/>
                  </a:moveTo>
                  <a:cubicBezTo>
                    <a:pt x="314" y="57"/>
                    <a:pt x="686" y="0"/>
                    <a:pt x="1085" y="71"/>
                  </a:cubicBezTo>
                  <a:cubicBezTo>
                    <a:pt x="2028" y="239"/>
                    <a:pt x="2662" y="922"/>
                    <a:pt x="2708" y="1753"/>
                  </a:cubicBezTo>
                  <a:lnTo>
                    <a:pt x="0" y="1753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114EA15C-1874-4DA2-BBF9-E4B2B5A53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6888" y="4757738"/>
              <a:ext cx="1404938" cy="1371600"/>
            </a:xfrm>
            <a:custGeom>
              <a:avLst/>
              <a:gdLst>
                <a:gd name="T0" fmla="*/ 1634 w 3918"/>
                <a:gd name="T1" fmla="*/ 3651 h 3825"/>
                <a:gd name="T2" fmla="*/ 130 w 3918"/>
                <a:gd name="T3" fmla="*/ 1663 h 3825"/>
                <a:gd name="T4" fmla="*/ 2206 w 3918"/>
                <a:gd name="T5" fmla="*/ 139 h 3825"/>
                <a:gd name="T6" fmla="*/ 3773 w 3918"/>
                <a:gd name="T7" fmla="*/ 2269 h 3825"/>
                <a:gd name="T8" fmla="*/ 1634 w 3918"/>
                <a:gd name="T9" fmla="*/ 3651 h 3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8" h="3825">
                  <a:moveTo>
                    <a:pt x="1634" y="3651"/>
                  </a:moveTo>
                  <a:cubicBezTo>
                    <a:pt x="706" y="3497"/>
                    <a:pt x="0" y="2564"/>
                    <a:pt x="130" y="1663"/>
                  </a:cubicBezTo>
                  <a:cubicBezTo>
                    <a:pt x="264" y="734"/>
                    <a:pt x="1264" y="0"/>
                    <a:pt x="2206" y="139"/>
                  </a:cubicBezTo>
                  <a:cubicBezTo>
                    <a:pt x="3202" y="286"/>
                    <a:pt x="3918" y="1259"/>
                    <a:pt x="3773" y="2269"/>
                  </a:cubicBezTo>
                  <a:cubicBezTo>
                    <a:pt x="3639" y="3206"/>
                    <a:pt x="2681" y="3825"/>
                    <a:pt x="1634" y="365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6530C2CD-5D4C-4B4B-AC4B-889F9A0184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9525" y="6051550"/>
              <a:ext cx="1189038" cy="792163"/>
            </a:xfrm>
            <a:custGeom>
              <a:avLst/>
              <a:gdLst>
                <a:gd name="T0" fmla="*/ 3169 w 3319"/>
                <a:gd name="T1" fmla="*/ 2160 h 2212"/>
                <a:gd name="T2" fmla="*/ 3160 w 3319"/>
                <a:gd name="T3" fmla="*/ 2212 h 2212"/>
                <a:gd name="T4" fmla="*/ 24 w 3319"/>
                <a:gd name="T5" fmla="*/ 2212 h 2212"/>
                <a:gd name="T6" fmla="*/ 38 w 3319"/>
                <a:gd name="T7" fmla="*/ 1604 h 2212"/>
                <a:gd name="T8" fmla="*/ 2067 w 3319"/>
                <a:gd name="T9" fmla="*/ 183 h 2212"/>
                <a:gd name="T10" fmla="*/ 3169 w 3319"/>
                <a:gd name="T11" fmla="*/ 2160 h 2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9" h="2212">
                  <a:moveTo>
                    <a:pt x="3169" y="2160"/>
                  </a:moveTo>
                  <a:cubicBezTo>
                    <a:pt x="3166" y="2177"/>
                    <a:pt x="3163" y="2195"/>
                    <a:pt x="3160" y="2212"/>
                  </a:cubicBezTo>
                  <a:lnTo>
                    <a:pt x="24" y="2212"/>
                  </a:lnTo>
                  <a:cubicBezTo>
                    <a:pt x="0" y="2025"/>
                    <a:pt x="4" y="1821"/>
                    <a:pt x="38" y="1604"/>
                  </a:cubicBezTo>
                  <a:cubicBezTo>
                    <a:pt x="185" y="658"/>
                    <a:pt x="1125" y="0"/>
                    <a:pt x="2067" y="183"/>
                  </a:cubicBezTo>
                  <a:cubicBezTo>
                    <a:pt x="2821" y="329"/>
                    <a:pt x="3319" y="1222"/>
                    <a:pt x="3169" y="2160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482D6B46-D1A6-41C5-82F8-5696CFFEBE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8250" y="6197600"/>
              <a:ext cx="1203325" cy="646113"/>
            </a:xfrm>
            <a:custGeom>
              <a:avLst/>
              <a:gdLst>
                <a:gd name="T0" fmla="*/ 28 w 3360"/>
                <a:gd name="T1" fmla="*/ 1533 h 1802"/>
                <a:gd name="T2" fmla="*/ 2048 w 3360"/>
                <a:gd name="T3" fmla="*/ 162 h 1802"/>
                <a:gd name="T4" fmla="*/ 3308 w 3360"/>
                <a:gd name="T5" fmla="*/ 1802 h 1802"/>
                <a:gd name="T6" fmla="*/ 0 w 3360"/>
                <a:gd name="T7" fmla="*/ 1802 h 1802"/>
                <a:gd name="T8" fmla="*/ 28 w 3360"/>
                <a:gd name="T9" fmla="*/ 1533 h 1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0" h="1802">
                  <a:moveTo>
                    <a:pt x="28" y="1533"/>
                  </a:moveTo>
                  <a:cubicBezTo>
                    <a:pt x="193" y="557"/>
                    <a:pt x="1014" y="0"/>
                    <a:pt x="2048" y="162"/>
                  </a:cubicBezTo>
                  <a:cubicBezTo>
                    <a:pt x="2855" y="289"/>
                    <a:pt x="3360" y="962"/>
                    <a:pt x="3308" y="1802"/>
                  </a:cubicBezTo>
                  <a:lnTo>
                    <a:pt x="0" y="1802"/>
                  </a:lnTo>
                  <a:cubicBezTo>
                    <a:pt x="3" y="1715"/>
                    <a:pt x="12" y="1625"/>
                    <a:pt x="28" y="153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3C10BE1E-283D-44C5-A372-075795D049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4894263"/>
              <a:ext cx="582613" cy="1125538"/>
            </a:xfrm>
            <a:custGeom>
              <a:avLst/>
              <a:gdLst>
                <a:gd name="T0" fmla="*/ 1425 w 1628"/>
                <a:gd name="T1" fmla="*/ 1769 h 3139"/>
                <a:gd name="T2" fmla="*/ 0 w 1628"/>
                <a:gd name="T3" fmla="*/ 3139 h 3139"/>
                <a:gd name="T4" fmla="*/ 0 w 1628"/>
                <a:gd name="T5" fmla="*/ 0 h 3139"/>
                <a:gd name="T6" fmla="*/ 371 w 1628"/>
                <a:gd name="T7" fmla="*/ 43 h 3139"/>
                <a:gd name="T8" fmla="*/ 1425 w 1628"/>
                <a:gd name="T9" fmla="*/ 1769 h 3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8" h="3139">
                  <a:moveTo>
                    <a:pt x="1425" y="1769"/>
                  </a:moveTo>
                  <a:cubicBezTo>
                    <a:pt x="1255" y="2508"/>
                    <a:pt x="622" y="3082"/>
                    <a:pt x="0" y="3139"/>
                  </a:cubicBezTo>
                  <a:lnTo>
                    <a:pt x="0" y="0"/>
                  </a:lnTo>
                  <a:cubicBezTo>
                    <a:pt x="120" y="3"/>
                    <a:pt x="244" y="17"/>
                    <a:pt x="371" y="43"/>
                  </a:cubicBezTo>
                  <a:cubicBezTo>
                    <a:pt x="1218" y="222"/>
                    <a:pt x="1628" y="893"/>
                    <a:pt x="1425" y="1769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D6D5E80B-9F38-41B4-9A4D-CA0005C2C3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313" y="5241925"/>
              <a:ext cx="1119188" cy="1109663"/>
            </a:xfrm>
            <a:custGeom>
              <a:avLst/>
              <a:gdLst>
                <a:gd name="T0" fmla="*/ 1915 w 3126"/>
                <a:gd name="T1" fmla="*/ 180 h 3091"/>
                <a:gd name="T2" fmla="*/ 2953 w 3126"/>
                <a:gd name="T3" fmla="*/ 1734 h 3091"/>
                <a:gd name="T4" fmla="*/ 1173 w 3126"/>
                <a:gd name="T5" fmla="*/ 2910 h 3091"/>
                <a:gd name="T6" fmla="*/ 143 w 3126"/>
                <a:gd name="T7" fmla="*/ 1329 h 3091"/>
                <a:gd name="T8" fmla="*/ 1915 w 3126"/>
                <a:gd name="T9" fmla="*/ 180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6" h="3091">
                  <a:moveTo>
                    <a:pt x="1915" y="180"/>
                  </a:moveTo>
                  <a:cubicBezTo>
                    <a:pt x="2732" y="340"/>
                    <a:pt x="3126" y="930"/>
                    <a:pt x="2953" y="1734"/>
                  </a:cubicBezTo>
                  <a:cubicBezTo>
                    <a:pt x="2766" y="2607"/>
                    <a:pt x="2034" y="3091"/>
                    <a:pt x="1173" y="2910"/>
                  </a:cubicBezTo>
                  <a:cubicBezTo>
                    <a:pt x="390" y="2745"/>
                    <a:pt x="0" y="2148"/>
                    <a:pt x="143" y="1329"/>
                  </a:cubicBezTo>
                  <a:cubicBezTo>
                    <a:pt x="295" y="453"/>
                    <a:pt x="994" y="0"/>
                    <a:pt x="1915" y="180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FFCD5154-88A3-4482-B402-57D2C1D32F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3705225"/>
              <a:ext cx="555625" cy="1030288"/>
            </a:xfrm>
            <a:custGeom>
              <a:avLst/>
              <a:gdLst>
                <a:gd name="T0" fmla="*/ 0 w 1551"/>
                <a:gd name="T1" fmla="*/ 8 h 2871"/>
                <a:gd name="T2" fmla="*/ 394 w 1551"/>
                <a:gd name="T3" fmla="*/ 35 h 2871"/>
                <a:gd name="T4" fmla="*/ 1391 w 1551"/>
                <a:gd name="T5" fmla="*/ 1731 h 2871"/>
                <a:gd name="T6" fmla="*/ 0 w 1551"/>
                <a:gd name="T7" fmla="*/ 2859 h 2871"/>
                <a:gd name="T8" fmla="*/ 0 w 1551"/>
                <a:gd name="T9" fmla="*/ 8 h 2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1" h="2871">
                  <a:moveTo>
                    <a:pt x="0" y="8"/>
                  </a:moveTo>
                  <a:cubicBezTo>
                    <a:pt x="127" y="0"/>
                    <a:pt x="260" y="9"/>
                    <a:pt x="394" y="35"/>
                  </a:cubicBezTo>
                  <a:cubicBezTo>
                    <a:pt x="1166" y="188"/>
                    <a:pt x="1551" y="843"/>
                    <a:pt x="1391" y="1731"/>
                  </a:cubicBezTo>
                  <a:cubicBezTo>
                    <a:pt x="1265" y="2428"/>
                    <a:pt x="700" y="2871"/>
                    <a:pt x="0" y="2859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</p:grpSp>
      <p:grpSp>
        <p:nvGrpSpPr>
          <p:cNvPr id="39" name="Ryhmä 38">
            <a:extLst>
              <a:ext uri="{FF2B5EF4-FFF2-40B4-BE49-F238E27FC236}">
                <a16:creationId xmlns:a16="http://schemas.microsoft.com/office/drawing/2014/main" id="{EE0D6933-D916-477E-BD10-AE367E08CFDC}"/>
              </a:ext>
            </a:extLst>
          </p:cNvPr>
          <p:cNvGrpSpPr/>
          <p:nvPr userDrawn="1"/>
        </p:nvGrpSpPr>
        <p:grpSpPr>
          <a:xfrm>
            <a:off x="9472391" y="112"/>
            <a:ext cx="2719388" cy="1828800"/>
            <a:chOff x="9444038" y="14288"/>
            <a:chExt cx="2719388" cy="1828800"/>
          </a:xfrm>
        </p:grpSpPr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DBCDFF48-6897-4596-9C9D-7DBCEFDE53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28350" y="14288"/>
              <a:ext cx="814388" cy="377825"/>
            </a:xfrm>
            <a:custGeom>
              <a:avLst/>
              <a:gdLst>
                <a:gd name="T0" fmla="*/ 2273 w 2273"/>
                <a:gd name="T1" fmla="*/ 0 h 1054"/>
                <a:gd name="T2" fmla="*/ 887 w 2273"/>
                <a:gd name="T3" fmla="*/ 944 h 1054"/>
                <a:gd name="T4" fmla="*/ 0 w 2273"/>
                <a:gd name="T5" fmla="*/ 0 h 1054"/>
                <a:gd name="T6" fmla="*/ 2273 w 2273"/>
                <a:gd name="T7" fmla="*/ 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3" h="1054">
                  <a:moveTo>
                    <a:pt x="2273" y="0"/>
                  </a:moveTo>
                  <a:cubicBezTo>
                    <a:pt x="2128" y="644"/>
                    <a:pt x="1535" y="1054"/>
                    <a:pt x="887" y="944"/>
                  </a:cubicBezTo>
                  <a:cubicBezTo>
                    <a:pt x="405" y="863"/>
                    <a:pt x="73" y="490"/>
                    <a:pt x="0" y="0"/>
                  </a:cubicBezTo>
                  <a:lnTo>
                    <a:pt x="2273" y="0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CD262D49-6B31-47B5-9113-4A3F92BB8A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17363" y="14288"/>
              <a:ext cx="246063" cy="220663"/>
            </a:xfrm>
            <a:custGeom>
              <a:avLst/>
              <a:gdLst>
                <a:gd name="T0" fmla="*/ 686 w 686"/>
                <a:gd name="T1" fmla="*/ 619 h 619"/>
                <a:gd name="T2" fmla="*/ 0 w 686"/>
                <a:gd name="T3" fmla="*/ 0 h 619"/>
                <a:gd name="T4" fmla="*/ 686 w 686"/>
                <a:gd name="T5" fmla="*/ 0 h 619"/>
                <a:gd name="T6" fmla="*/ 686 w 686"/>
                <a:gd name="T7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6" h="619">
                  <a:moveTo>
                    <a:pt x="686" y="619"/>
                  </a:moveTo>
                  <a:cubicBezTo>
                    <a:pt x="331" y="537"/>
                    <a:pt x="90" y="312"/>
                    <a:pt x="0" y="0"/>
                  </a:cubicBezTo>
                  <a:lnTo>
                    <a:pt x="686" y="0"/>
                  </a:lnTo>
                  <a:lnTo>
                    <a:pt x="686" y="6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9CBBEE6F-0388-4BAA-B46A-6BAE7AB785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93500" y="233363"/>
              <a:ext cx="669925" cy="800100"/>
            </a:xfrm>
            <a:custGeom>
              <a:avLst/>
              <a:gdLst>
                <a:gd name="T0" fmla="*/ 99 w 1869"/>
                <a:gd name="T1" fmla="*/ 953 h 2228"/>
                <a:gd name="T2" fmla="*/ 1209 w 1869"/>
                <a:gd name="T3" fmla="*/ 88 h 2228"/>
                <a:gd name="T4" fmla="*/ 1869 w 1869"/>
                <a:gd name="T5" fmla="*/ 472 h 2228"/>
                <a:gd name="T6" fmla="*/ 1869 w 1869"/>
                <a:gd name="T7" fmla="*/ 1824 h 2228"/>
                <a:gd name="T8" fmla="*/ 930 w 1869"/>
                <a:gd name="T9" fmla="*/ 2161 h 2228"/>
                <a:gd name="T10" fmla="*/ 99 w 1869"/>
                <a:gd name="T11" fmla="*/ 953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9" h="2228">
                  <a:moveTo>
                    <a:pt x="99" y="953"/>
                  </a:moveTo>
                  <a:cubicBezTo>
                    <a:pt x="201" y="346"/>
                    <a:pt x="643" y="0"/>
                    <a:pt x="1209" y="88"/>
                  </a:cubicBezTo>
                  <a:cubicBezTo>
                    <a:pt x="1491" y="131"/>
                    <a:pt x="1717" y="270"/>
                    <a:pt x="1869" y="472"/>
                  </a:cubicBezTo>
                  <a:lnTo>
                    <a:pt x="1869" y="1824"/>
                  </a:lnTo>
                  <a:cubicBezTo>
                    <a:pt x="1662" y="2095"/>
                    <a:pt x="1319" y="2228"/>
                    <a:pt x="930" y="2161"/>
                  </a:cubicBezTo>
                  <a:cubicBezTo>
                    <a:pt x="356" y="2063"/>
                    <a:pt x="0" y="1545"/>
                    <a:pt x="99" y="953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7D6B1613-4978-4465-BF5C-67EBC07BF3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72613" y="14288"/>
              <a:ext cx="619125" cy="176213"/>
            </a:xfrm>
            <a:custGeom>
              <a:avLst/>
              <a:gdLst>
                <a:gd name="T0" fmla="*/ 1728 w 1728"/>
                <a:gd name="T1" fmla="*/ 0 h 495"/>
                <a:gd name="T2" fmla="*/ 588 w 1728"/>
                <a:gd name="T3" fmla="*/ 424 h 495"/>
                <a:gd name="T4" fmla="*/ 0 w 1728"/>
                <a:gd name="T5" fmla="*/ 0 h 495"/>
                <a:gd name="T6" fmla="*/ 1728 w 1728"/>
                <a:gd name="T7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8" h="495">
                  <a:moveTo>
                    <a:pt x="1728" y="0"/>
                  </a:moveTo>
                  <a:cubicBezTo>
                    <a:pt x="1460" y="301"/>
                    <a:pt x="995" y="495"/>
                    <a:pt x="588" y="424"/>
                  </a:cubicBezTo>
                  <a:cubicBezTo>
                    <a:pt x="341" y="381"/>
                    <a:pt x="133" y="221"/>
                    <a:pt x="0" y="0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2CE0412E-51DB-47AF-A785-011849EF28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21900" y="14288"/>
              <a:ext cx="744538" cy="649288"/>
            </a:xfrm>
            <a:custGeom>
              <a:avLst/>
              <a:gdLst>
                <a:gd name="T0" fmla="*/ 878 w 2077"/>
                <a:gd name="T1" fmla="*/ 1721 h 1811"/>
                <a:gd name="T2" fmla="*/ 81 w 2077"/>
                <a:gd name="T3" fmla="*/ 614 h 1811"/>
                <a:gd name="T4" fmla="*/ 458 w 2077"/>
                <a:gd name="T5" fmla="*/ 0 h 1811"/>
                <a:gd name="T6" fmla="*/ 1612 w 2077"/>
                <a:gd name="T7" fmla="*/ 0 h 1811"/>
                <a:gd name="T8" fmla="*/ 2004 w 2077"/>
                <a:gd name="T9" fmla="*/ 943 h 1811"/>
                <a:gd name="T10" fmla="*/ 878 w 2077"/>
                <a:gd name="T11" fmla="*/ 1721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7" h="1811">
                  <a:moveTo>
                    <a:pt x="878" y="1721"/>
                  </a:moveTo>
                  <a:cubicBezTo>
                    <a:pt x="335" y="1630"/>
                    <a:pt x="0" y="1164"/>
                    <a:pt x="81" y="614"/>
                  </a:cubicBezTo>
                  <a:cubicBezTo>
                    <a:pt x="120" y="353"/>
                    <a:pt x="260" y="139"/>
                    <a:pt x="458" y="0"/>
                  </a:cubicBezTo>
                  <a:lnTo>
                    <a:pt x="1612" y="0"/>
                  </a:lnTo>
                  <a:cubicBezTo>
                    <a:pt x="1913" y="204"/>
                    <a:pt x="2077" y="563"/>
                    <a:pt x="2004" y="943"/>
                  </a:cubicBezTo>
                  <a:cubicBezTo>
                    <a:pt x="1903" y="1476"/>
                    <a:pt x="1418" y="1811"/>
                    <a:pt x="878" y="172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E7C8F243-B540-4B01-A2DF-33F1F4CB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20388" y="439738"/>
              <a:ext cx="750888" cy="736600"/>
            </a:xfrm>
            <a:custGeom>
              <a:avLst/>
              <a:gdLst>
                <a:gd name="T0" fmla="*/ 2001 w 2095"/>
                <a:gd name="T1" fmla="*/ 1210 h 2054"/>
                <a:gd name="T2" fmla="*/ 941 w 2095"/>
                <a:gd name="T3" fmla="*/ 1969 h 2054"/>
                <a:gd name="T4" fmla="*/ 102 w 2095"/>
                <a:gd name="T5" fmla="*/ 851 h 2054"/>
                <a:gd name="T6" fmla="*/ 1228 w 2095"/>
                <a:gd name="T7" fmla="*/ 95 h 2054"/>
                <a:gd name="T8" fmla="*/ 2001 w 2095"/>
                <a:gd name="T9" fmla="*/ 1210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5" h="2054">
                  <a:moveTo>
                    <a:pt x="2001" y="1210"/>
                  </a:moveTo>
                  <a:cubicBezTo>
                    <a:pt x="1909" y="1751"/>
                    <a:pt x="1486" y="2054"/>
                    <a:pt x="941" y="1969"/>
                  </a:cubicBezTo>
                  <a:cubicBezTo>
                    <a:pt x="345" y="1876"/>
                    <a:pt x="0" y="1416"/>
                    <a:pt x="102" y="851"/>
                  </a:cubicBezTo>
                  <a:cubicBezTo>
                    <a:pt x="199" y="316"/>
                    <a:pt x="671" y="0"/>
                    <a:pt x="1228" y="95"/>
                  </a:cubicBezTo>
                  <a:cubicBezTo>
                    <a:pt x="1770" y="188"/>
                    <a:pt x="2095" y="656"/>
                    <a:pt x="2001" y="1210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C05F5AA9-7D6F-485D-8DEF-3170DC6893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32988" y="746125"/>
              <a:ext cx="739775" cy="741363"/>
            </a:xfrm>
            <a:custGeom>
              <a:avLst/>
              <a:gdLst>
                <a:gd name="T0" fmla="*/ 1973 w 2067"/>
                <a:gd name="T1" fmla="*/ 1141 h 2067"/>
                <a:gd name="T2" fmla="*/ 893 w 2067"/>
                <a:gd name="T3" fmla="*/ 1989 h 2067"/>
                <a:gd name="T4" fmla="*/ 81 w 2067"/>
                <a:gd name="T5" fmla="*/ 863 h 2067"/>
                <a:gd name="T6" fmla="*/ 1218 w 2067"/>
                <a:gd name="T7" fmla="*/ 88 h 2067"/>
                <a:gd name="T8" fmla="*/ 1973 w 2067"/>
                <a:gd name="T9" fmla="*/ 1141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7" h="2067">
                  <a:moveTo>
                    <a:pt x="1973" y="1141"/>
                  </a:moveTo>
                  <a:cubicBezTo>
                    <a:pt x="1879" y="1698"/>
                    <a:pt x="1409" y="2067"/>
                    <a:pt x="893" y="1989"/>
                  </a:cubicBezTo>
                  <a:cubicBezTo>
                    <a:pt x="384" y="1912"/>
                    <a:pt x="0" y="1380"/>
                    <a:pt x="81" y="863"/>
                  </a:cubicBezTo>
                  <a:cubicBezTo>
                    <a:pt x="161" y="346"/>
                    <a:pt x="668" y="0"/>
                    <a:pt x="1218" y="88"/>
                  </a:cubicBezTo>
                  <a:cubicBezTo>
                    <a:pt x="1778" y="178"/>
                    <a:pt x="2067" y="580"/>
                    <a:pt x="1973" y="114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3BDC2C1B-3090-4173-A27E-03FB651C1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8075" y="1104900"/>
              <a:ext cx="727075" cy="738188"/>
            </a:xfrm>
            <a:custGeom>
              <a:avLst/>
              <a:gdLst>
                <a:gd name="T0" fmla="*/ 1939 w 2028"/>
                <a:gd name="T1" fmla="*/ 1177 h 2058"/>
                <a:gd name="T2" fmla="*/ 784 w 2028"/>
                <a:gd name="T3" fmla="*/ 1950 h 2058"/>
                <a:gd name="T4" fmla="*/ 110 w 2028"/>
                <a:gd name="T5" fmla="*/ 805 h 2058"/>
                <a:gd name="T6" fmla="*/ 1149 w 2028"/>
                <a:gd name="T7" fmla="*/ 104 h 2058"/>
                <a:gd name="T8" fmla="*/ 1939 w 2028"/>
                <a:gd name="T9" fmla="*/ 1177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8" h="2058">
                  <a:moveTo>
                    <a:pt x="1939" y="1177"/>
                  </a:moveTo>
                  <a:cubicBezTo>
                    <a:pt x="1846" y="1662"/>
                    <a:pt x="1255" y="2058"/>
                    <a:pt x="784" y="1950"/>
                  </a:cubicBezTo>
                  <a:cubicBezTo>
                    <a:pt x="309" y="1841"/>
                    <a:pt x="0" y="1317"/>
                    <a:pt x="110" y="805"/>
                  </a:cubicBezTo>
                  <a:cubicBezTo>
                    <a:pt x="221" y="282"/>
                    <a:pt x="639" y="0"/>
                    <a:pt x="1149" y="104"/>
                  </a:cubicBezTo>
                  <a:cubicBezTo>
                    <a:pt x="1656" y="207"/>
                    <a:pt x="2028" y="713"/>
                    <a:pt x="1939" y="1177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A598BD17-9EDD-4AA4-99D0-6B7517A806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038" y="239713"/>
              <a:ext cx="681038" cy="657225"/>
            </a:xfrm>
            <a:custGeom>
              <a:avLst/>
              <a:gdLst>
                <a:gd name="T0" fmla="*/ 1159 w 1899"/>
                <a:gd name="T1" fmla="*/ 103 h 1833"/>
                <a:gd name="T2" fmla="*/ 1799 w 1899"/>
                <a:gd name="T3" fmla="*/ 1040 h 1833"/>
                <a:gd name="T4" fmla="*/ 816 w 1899"/>
                <a:gd name="T5" fmla="*/ 1762 h 1833"/>
                <a:gd name="T6" fmla="*/ 92 w 1899"/>
                <a:gd name="T7" fmla="*/ 737 h 1833"/>
                <a:gd name="T8" fmla="*/ 1159 w 1899"/>
                <a:gd name="T9" fmla="*/ 103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9" h="1833">
                  <a:moveTo>
                    <a:pt x="1159" y="103"/>
                  </a:moveTo>
                  <a:cubicBezTo>
                    <a:pt x="1645" y="190"/>
                    <a:pt x="1899" y="563"/>
                    <a:pt x="1799" y="1040"/>
                  </a:cubicBezTo>
                  <a:cubicBezTo>
                    <a:pt x="1697" y="1530"/>
                    <a:pt x="1283" y="1833"/>
                    <a:pt x="816" y="1762"/>
                  </a:cubicBezTo>
                  <a:cubicBezTo>
                    <a:pt x="324" y="1687"/>
                    <a:pt x="0" y="1229"/>
                    <a:pt x="92" y="737"/>
                  </a:cubicBezTo>
                  <a:cubicBezTo>
                    <a:pt x="185" y="238"/>
                    <a:pt x="585" y="0"/>
                    <a:pt x="1159" y="10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5C1D3984-5875-472F-9422-9FD2C143CE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15788" y="1030288"/>
              <a:ext cx="147638" cy="506413"/>
            </a:xfrm>
            <a:custGeom>
              <a:avLst/>
              <a:gdLst>
                <a:gd name="T0" fmla="*/ 410 w 410"/>
                <a:gd name="T1" fmla="*/ 1414 h 1414"/>
                <a:gd name="T2" fmla="*/ 70 w 410"/>
                <a:gd name="T3" fmla="*/ 559 h 1414"/>
                <a:gd name="T4" fmla="*/ 410 w 410"/>
                <a:gd name="T5" fmla="*/ 0 h 1414"/>
                <a:gd name="T6" fmla="*/ 410 w 410"/>
                <a:gd name="T7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" h="1414">
                  <a:moveTo>
                    <a:pt x="410" y="1414"/>
                  </a:moveTo>
                  <a:cubicBezTo>
                    <a:pt x="127" y="1258"/>
                    <a:pt x="0" y="949"/>
                    <a:pt x="70" y="559"/>
                  </a:cubicBezTo>
                  <a:cubicBezTo>
                    <a:pt x="113" y="320"/>
                    <a:pt x="239" y="124"/>
                    <a:pt x="410" y="0"/>
                  </a:cubicBezTo>
                  <a:lnTo>
                    <a:pt x="410" y="1414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7697D3F9-9BDB-40B9-A229-BC7E86A674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1800" y="1192213"/>
              <a:ext cx="650875" cy="623888"/>
            </a:xfrm>
            <a:custGeom>
              <a:avLst/>
              <a:gdLst>
                <a:gd name="T0" fmla="*/ 720 w 1818"/>
                <a:gd name="T1" fmla="*/ 1661 h 1740"/>
                <a:gd name="T2" fmla="*/ 77 w 1818"/>
                <a:gd name="T3" fmla="*/ 770 h 1740"/>
                <a:gd name="T4" fmla="*/ 1061 w 1818"/>
                <a:gd name="T5" fmla="*/ 69 h 1740"/>
                <a:gd name="T6" fmla="*/ 1739 w 1818"/>
                <a:gd name="T7" fmla="*/ 998 h 1740"/>
                <a:gd name="T8" fmla="*/ 720 w 1818"/>
                <a:gd name="T9" fmla="*/ 1661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8" h="1740">
                  <a:moveTo>
                    <a:pt x="720" y="1661"/>
                  </a:moveTo>
                  <a:cubicBezTo>
                    <a:pt x="265" y="1591"/>
                    <a:pt x="0" y="1224"/>
                    <a:pt x="77" y="770"/>
                  </a:cubicBezTo>
                  <a:cubicBezTo>
                    <a:pt x="161" y="277"/>
                    <a:pt x="550" y="0"/>
                    <a:pt x="1061" y="69"/>
                  </a:cubicBezTo>
                  <a:cubicBezTo>
                    <a:pt x="1533" y="133"/>
                    <a:pt x="1818" y="523"/>
                    <a:pt x="1739" y="998"/>
                  </a:cubicBezTo>
                  <a:cubicBezTo>
                    <a:pt x="1663" y="1454"/>
                    <a:pt x="1225" y="1740"/>
                    <a:pt x="720" y="166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0D4B4687-1CC0-4629-9965-D9EE99A05A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2751" y="533927"/>
            <a:ext cx="8270212" cy="3090781"/>
          </a:xfrm>
        </p:spPr>
        <p:txBody>
          <a:bodyPr anchor="t" anchorCtr="0"/>
          <a:lstStyle>
            <a:lvl1pPr marL="0" indent="0" algn="l">
              <a:buFont typeface="Arial" panose="020B0604020202020204" pitchFamily="34" charset="0"/>
              <a:buNone/>
              <a:defRPr sz="8000">
                <a:solidFill>
                  <a:srgbClr val="50001D"/>
                </a:solidFill>
                <a:latin typeface="Gotham Bold" pitchFamily="50" charset="0"/>
              </a:defRPr>
            </a:lvl1pPr>
          </a:lstStyle>
          <a:p>
            <a:r>
              <a:rPr lang="fi-FI" dirty="0"/>
              <a:t>Kiitosteksti</a:t>
            </a:r>
            <a:endParaRPr lang="sv-FI" dirty="0"/>
          </a:p>
        </p:txBody>
      </p:sp>
      <p:pic>
        <p:nvPicPr>
          <p:cNvPr id="73" name="Kuva 72">
            <a:extLst>
              <a:ext uri="{FF2B5EF4-FFF2-40B4-BE49-F238E27FC236}">
                <a16:creationId xmlns:a16="http://schemas.microsoft.com/office/drawing/2014/main" id="{287D558A-FEAD-4720-A3E7-3CBB8EC6C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7" y="6399882"/>
            <a:ext cx="943859" cy="158804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E06DEC-0ECF-411F-9A4C-428FF0B2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1AD83FD5-30CA-46F7-B4A9-BF5E330D9CA7}" type="datetime1">
              <a:rPr lang="sv-FI" smtClean="0"/>
              <a:t>20-05-2024</a:t>
            </a:fld>
            <a:endParaRPr lang="sv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21A670-2A33-40EA-8853-6E1B8055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endParaRPr lang="sv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682509C-9039-40C7-9BE8-BA8CA750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87911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FAAC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Ryhmä 72">
            <a:extLst>
              <a:ext uri="{FF2B5EF4-FFF2-40B4-BE49-F238E27FC236}">
                <a16:creationId xmlns:a16="http://schemas.microsoft.com/office/drawing/2014/main" id="{7156016F-BC6E-4FD6-B932-C45495B32039}"/>
              </a:ext>
            </a:extLst>
          </p:cNvPr>
          <p:cNvGrpSpPr/>
          <p:nvPr userDrawn="1"/>
        </p:nvGrpSpPr>
        <p:grpSpPr>
          <a:xfrm>
            <a:off x="0" y="3726489"/>
            <a:ext cx="3708400" cy="3138488"/>
            <a:chOff x="30163" y="3705225"/>
            <a:chExt cx="3708400" cy="313848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E02E66FD-C379-4A02-AA91-E77817CCC8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850" y="3773488"/>
              <a:ext cx="1468438" cy="1411288"/>
            </a:xfrm>
            <a:custGeom>
              <a:avLst/>
              <a:gdLst>
                <a:gd name="T0" fmla="*/ 3914 w 4098"/>
                <a:gd name="T1" fmla="*/ 2334 h 3934"/>
                <a:gd name="T2" fmla="*/ 1799 w 4098"/>
                <a:gd name="T3" fmla="*/ 3773 h 3934"/>
                <a:gd name="T4" fmla="*/ 204 w 4098"/>
                <a:gd name="T5" fmla="*/ 1677 h 3934"/>
                <a:gd name="T6" fmla="*/ 2404 w 4098"/>
                <a:gd name="T7" fmla="*/ 176 h 3934"/>
                <a:gd name="T8" fmla="*/ 3914 w 4098"/>
                <a:gd name="T9" fmla="*/ 2334 h 3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8" h="3934">
                  <a:moveTo>
                    <a:pt x="3914" y="2334"/>
                  </a:moveTo>
                  <a:cubicBezTo>
                    <a:pt x="3734" y="3318"/>
                    <a:pt x="2829" y="3934"/>
                    <a:pt x="1799" y="3773"/>
                  </a:cubicBezTo>
                  <a:cubicBezTo>
                    <a:pt x="754" y="3610"/>
                    <a:pt x="0" y="2619"/>
                    <a:pt x="204" y="1677"/>
                  </a:cubicBezTo>
                  <a:cubicBezTo>
                    <a:pt x="418" y="687"/>
                    <a:pt x="1425" y="0"/>
                    <a:pt x="2404" y="176"/>
                  </a:cubicBezTo>
                  <a:cubicBezTo>
                    <a:pt x="3426" y="360"/>
                    <a:pt x="4098" y="1321"/>
                    <a:pt x="3914" y="2334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1A6AF2CD-C68C-492A-AC05-73371E3DF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6215063"/>
              <a:ext cx="969963" cy="628650"/>
            </a:xfrm>
            <a:custGeom>
              <a:avLst/>
              <a:gdLst>
                <a:gd name="T0" fmla="*/ 0 w 2708"/>
                <a:gd name="T1" fmla="*/ 219 h 1753"/>
                <a:gd name="T2" fmla="*/ 1085 w 2708"/>
                <a:gd name="T3" fmla="*/ 71 h 1753"/>
                <a:gd name="T4" fmla="*/ 2708 w 2708"/>
                <a:gd name="T5" fmla="*/ 1753 h 1753"/>
                <a:gd name="T6" fmla="*/ 0 w 2708"/>
                <a:gd name="T7" fmla="*/ 1753 h 1753"/>
                <a:gd name="T8" fmla="*/ 0 w 2708"/>
                <a:gd name="T9" fmla="*/ 219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8" h="1753">
                  <a:moveTo>
                    <a:pt x="0" y="219"/>
                  </a:moveTo>
                  <a:cubicBezTo>
                    <a:pt x="314" y="57"/>
                    <a:pt x="686" y="0"/>
                    <a:pt x="1085" y="71"/>
                  </a:cubicBezTo>
                  <a:cubicBezTo>
                    <a:pt x="2028" y="239"/>
                    <a:pt x="2662" y="922"/>
                    <a:pt x="2708" y="1753"/>
                  </a:cubicBezTo>
                  <a:lnTo>
                    <a:pt x="0" y="1753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63427C94-84F2-4140-8D0E-CC6DC8A840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6888" y="4757738"/>
              <a:ext cx="1404938" cy="1371600"/>
            </a:xfrm>
            <a:custGeom>
              <a:avLst/>
              <a:gdLst>
                <a:gd name="T0" fmla="*/ 1634 w 3918"/>
                <a:gd name="T1" fmla="*/ 3651 h 3825"/>
                <a:gd name="T2" fmla="*/ 130 w 3918"/>
                <a:gd name="T3" fmla="*/ 1663 h 3825"/>
                <a:gd name="T4" fmla="*/ 2206 w 3918"/>
                <a:gd name="T5" fmla="*/ 139 h 3825"/>
                <a:gd name="T6" fmla="*/ 3773 w 3918"/>
                <a:gd name="T7" fmla="*/ 2269 h 3825"/>
                <a:gd name="T8" fmla="*/ 1634 w 3918"/>
                <a:gd name="T9" fmla="*/ 3651 h 3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8" h="3825">
                  <a:moveTo>
                    <a:pt x="1634" y="3651"/>
                  </a:moveTo>
                  <a:cubicBezTo>
                    <a:pt x="706" y="3497"/>
                    <a:pt x="0" y="2564"/>
                    <a:pt x="130" y="1663"/>
                  </a:cubicBezTo>
                  <a:cubicBezTo>
                    <a:pt x="264" y="734"/>
                    <a:pt x="1264" y="0"/>
                    <a:pt x="2206" y="139"/>
                  </a:cubicBezTo>
                  <a:cubicBezTo>
                    <a:pt x="3202" y="286"/>
                    <a:pt x="3918" y="1259"/>
                    <a:pt x="3773" y="2269"/>
                  </a:cubicBezTo>
                  <a:cubicBezTo>
                    <a:pt x="3639" y="3206"/>
                    <a:pt x="2681" y="3825"/>
                    <a:pt x="1634" y="365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E9D72A5F-A993-4128-825C-77E4F3F0CE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9525" y="6051550"/>
              <a:ext cx="1189038" cy="792163"/>
            </a:xfrm>
            <a:custGeom>
              <a:avLst/>
              <a:gdLst>
                <a:gd name="T0" fmla="*/ 3169 w 3319"/>
                <a:gd name="T1" fmla="*/ 2160 h 2212"/>
                <a:gd name="T2" fmla="*/ 3160 w 3319"/>
                <a:gd name="T3" fmla="*/ 2212 h 2212"/>
                <a:gd name="T4" fmla="*/ 24 w 3319"/>
                <a:gd name="T5" fmla="*/ 2212 h 2212"/>
                <a:gd name="T6" fmla="*/ 38 w 3319"/>
                <a:gd name="T7" fmla="*/ 1604 h 2212"/>
                <a:gd name="T8" fmla="*/ 2067 w 3319"/>
                <a:gd name="T9" fmla="*/ 183 h 2212"/>
                <a:gd name="T10" fmla="*/ 3169 w 3319"/>
                <a:gd name="T11" fmla="*/ 2160 h 2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9" h="2212">
                  <a:moveTo>
                    <a:pt x="3169" y="2160"/>
                  </a:moveTo>
                  <a:cubicBezTo>
                    <a:pt x="3166" y="2177"/>
                    <a:pt x="3163" y="2195"/>
                    <a:pt x="3160" y="2212"/>
                  </a:cubicBezTo>
                  <a:lnTo>
                    <a:pt x="24" y="2212"/>
                  </a:lnTo>
                  <a:cubicBezTo>
                    <a:pt x="0" y="2025"/>
                    <a:pt x="4" y="1821"/>
                    <a:pt x="38" y="1604"/>
                  </a:cubicBezTo>
                  <a:cubicBezTo>
                    <a:pt x="185" y="658"/>
                    <a:pt x="1125" y="0"/>
                    <a:pt x="2067" y="183"/>
                  </a:cubicBezTo>
                  <a:cubicBezTo>
                    <a:pt x="2821" y="329"/>
                    <a:pt x="3319" y="1222"/>
                    <a:pt x="3169" y="2160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759D67B3-C8A2-4550-9E70-968AF9ED7A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8250" y="6197600"/>
              <a:ext cx="1203325" cy="646113"/>
            </a:xfrm>
            <a:custGeom>
              <a:avLst/>
              <a:gdLst>
                <a:gd name="T0" fmla="*/ 28 w 3360"/>
                <a:gd name="T1" fmla="*/ 1533 h 1802"/>
                <a:gd name="T2" fmla="*/ 2048 w 3360"/>
                <a:gd name="T3" fmla="*/ 162 h 1802"/>
                <a:gd name="T4" fmla="*/ 3308 w 3360"/>
                <a:gd name="T5" fmla="*/ 1802 h 1802"/>
                <a:gd name="T6" fmla="*/ 0 w 3360"/>
                <a:gd name="T7" fmla="*/ 1802 h 1802"/>
                <a:gd name="T8" fmla="*/ 28 w 3360"/>
                <a:gd name="T9" fmla="*/ 1533 h 1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0" h="1802">
                  <a:moveTo>
                    <a:pt x="28" y="1533"/>
                  </a:moveTo>
                  <a:cubicBezTo>
                    <a:pt x="193" y="557"/>
                    <a:pt x="1014" y="0"/>
                    <a:pt x="2048" y="162"/>
                  </a:cubicBezTo>
                  <a:cubicBezTo>
                    <a:pt x="2855" y="289"/>
                    <a:pt x="3360" y="962"/>
                    <a:pt x="3308" y="1802"/>
                  </a:cubicBezTo>
                  <a:lnTo>
                    <a:pt x="0" y="1802"/>
                  </a:lnTo>
                  <a:cubicBezTo>
                    <a:pt x="3" y="1715"/>
                    <a:pt x="12" y="1625"/>
                    <a:pt x="28" y="153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4041DAE9-A38B-4BCC-B5B9-B865C2A6DD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4894263"/>
              <a:ext cx="582613" cy="1125538"/>
            </a:xfrm>
            <a:custGeom>
              <a:avLst/>
              <a:gdLst>
                <a:gd name="T0" fmla="*/ 1425 w 1628"/>
                <a:gd name="T1" fmla="*/ 1769 h 3139"/>
                <a:gd name="T2" fmla="*/ 0 w 1628"/>
                <a:gd name="T3" fmla="*/ 3139 h 3139"/>
                <a:gd name="T4" fmla="*/ 0 w 1628"/>
                <a:gd name="T5" fmla="*/ 0 h 3139"/>
                <a:gd name="T6" fmla="*/ 371 w 1628"/>
                <a:gd name="T7" fmla="*/ 43 h 3139"/>
                <a:gd name="T8" fmla="*/ 1425 w 1628"/>
                <a:gd name="T9" fmla="*/ 1769 h 3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8" h="3139">
                  <a:moveTo>
                    <a:pt x="1425" y="1769"/>
                  </a:moveTo>
                  <a:cubicBezTo>
                    <a:pt x="1255" y="2508"/>
                    <a:pt x="622" y="3082"/>
                    <a:pt x="0" y="3139"/>
                  </a:cubicBezTo>
                  <a:lnTo>
                    <a:pt x="0" y="0"/>
                  </a:lnTo>
                  <a:cubicBezTo>
                    <a:pt x="120" y="3"/>
                    <a:pt x="244" y="17"/>
                    <a:pt x="371" y="43"/>
                  </a:cubicBezTo>
                  <a:cubicBezTo>
                    <a:pt x="1218" y="222"/>
                    <a:pt x="1628" y="893"/>
                    <a:pt x="1425" y="1769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33C5FC5A-7588-4B2E-8A81-5130E83F51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313" y="5241925"/>
              <a:ext cx="1119188" cy="1109663"/>
            </a:xfrm>
            <a:custGeom>
              <a:avLst/>
              <a:gdLst>
                <a:gd name="T0" fmla="*/ 1915 w 3126"/>
                <a:gd name="T1" fmla="*/ 180 h 3091"/>
                <a:gd name="T2" fmla="*/ 2953 w 3126"/>
                <a:gd name="T3" fmla="*/ 1734 h 3091"/>
                <a:gd name="T4" fmla="*/ 1173 w 3126"/>
                <a:gd name="T5" fmla="*/ 2910 h 3091"/>
                <a:gd name="T6" fmla="*/ 143 w 3126"/>
                <a:gd name="T7" fmla="*/ 1329 h 3091"/>
                <a:gd name="T8" fmla="*/ 1915 w 3126"/>
                <a:gd name="T9" fmla="*/ 180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6" h="3091">
                  <a:moveTo>
                    <a:pt x="1915" y="180"/>
                  </a:moveTo>
                  <a:cubicBezTo>
                    <a:pt x="2732" y="340"/>
                    <a:pt x="3126" y="930"/>
                    <a:pt x="2953" y="1734"/>
                  </a:cubicBezTo>
                  <a:cubicBezTo>
                    <a:pt x="2766" y="2607"/>
                    <a:pt x="2034" y="3091"/>
                    <a:pt x="1173" y="2910"/>
                  </a:cubicBezTo>
                  <a:cubicBezTo>
                    <a:pt x="390" y="2745"/>
                    <a:pt x="0" y="2148"/>
                    <a:pt x="143" y="1329"/>
                  </a:cubicBezTo>
                  <a:cubicBezTo>
                    <a:pt x="295" y="453"/>
                    <a:pt x="994" y="0"/>
                    <a:pt x="1915" y="180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7589A78D-0F46-4F2E-AC43-38B297D1BC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3705225"/>
              <a:ext cx="555625" cy="1030288"/>
            </a:xfrm>
            <a:custGeom>
              <a:avLst/>
              <a:gdLst>
                <a:gd name="T0" fmla="*/ 0 w 1551"/>
                <a:gd name="T1" fmla="*/ 8 h 2871"/>
                <a:gd name="T2" fmla="*/ 394 w 1551"/>
                <a:gd name="T3" fmla="*/ 35 h 2871"/>
                <a:gd name="T4" fmla="*/ 1391 w 1551"/>
                <a:gd name="T5" fmla="*/ 1731 h 2871"/>
                <a:gd name="T6" fmla="*/ 0 w 1551"/>
                <a:gd name="T7" fmla="*/ 2859 h 2871"/>
                <a:gd name="T8" fmla="*/ 0 w 1551"/>
                <a:gd name="T9" fmla="*/ 8 h 2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1" h="2871">
                  <a:moveTo>
                    <a:pt x="0" y="8"/>
                  </a:moveTo>
                  <a:cubicBezTo>
                    <a:pt x="127" y="0"/>
                    <a:pt x="260" y="9"/>
                    <a:pt x="394" y="35"/>
                  </a:cubicBezTo>
                  <a:cubicBezTo>
                    <a:pt x="1166" y="188"/>
                    <a:pt x="1551" y="843"/>
                    <a:pt x="1391" y="1731"/>
                  </a:cubicBezTo>
                  <a:cubicBezTo>
                    <a:pt x="1265" y="2428"/>
                    <a:pt x="700" y="2871"/>
                    <a:pt x="0" y="2859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</p:grpSp>
      <p:grpSp>
        <p:nvGrpSpPr>
          <p:cNvPr id="82" name="Ryhmä 81">
            <a:extLst>
              <a:ext uri="{FF2B5EF4-FFF2-40B4-BE49-F238E27FC236}">
                <a16:creationId xmlns:a16="http://schemas.microsoft.com/office/drawing/2014/main" id="{965197C0-0C77-4AC7-B5BF-7D409AA884E2}"/>
              </a:ext>
            </a:extLst>
          </p:cNvPr>
          <p:cNvGrpSpPr/>
          <p:nvPr userDrawn="1"/>
        </p:nvGrpSpPr>
        <p:grpSpPr>
          <a:xfrm>
            <a:off x="9472391" y="112"/>
            <a:ext cx="2719388" cy="1828800"/>
            <a:chOff x="9444038" y="14288"/>
            <a:chExt cx="2719388" cy="1828800"/>
          </a:xfrm>
        </p:grpSpPr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593AEAE0-0009-41D9-94F6-343BE209CA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28350" y="14288"/>
              <a:ext cx="814388" cy="377825"/>
            </a:xfrm>
            <a:custGeom>
              <a:avLst/>
              <a:gdLst>
                <a:gd name="T0" fmla="*/ 2273 w 2273"/>
                <a:gd name="T1" fmla="*/ 0 h 1054"/>
                <a:gd name="T2" fmla="*/ 887 w 2273"/>
                <a:gd name="T3" fmla="*/ 944 h 1054"/>
                <a:gd name="T4" fmla="*/ 0 w 2273"/>
                <a:gd name="T5" fmla="*/ 0 h 1054"/>
                <a:gd name="T6" fmla="*/ 2273 w 2273"/>
                <a:gd name="T7" fmla="*/ 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3" h="1054">
                  <a:moveTo>
                    <a:pt x="2273" y="0"/>
                  </a:moveTo>
                  <a:cubicBezTo>
                    <a:pt x="2128" y="644"/>
                    <a:pt x="1535" y="1054"/>
                    <a:pt x="887" y="944"/>
                  </a:cubicBezTo>
                  <a:cubicBezTo>
                    <a:pt x="405" y="863"/>
                    <a:pt x="73" y="490"/>
                    <a:pt x="0" y="0"/>
                  </a:cubicBezTo>
                  <a:lnTo>
                    <a:pt x="2273" y="0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683ED55B-1D76-4C81-9C6B-E4D2EA8D64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17363" y="14288"/>
              <a:ext cx="246063" cy="220663"/>
            </a:xfrm>
            <a:custGeom>
              <a:avLst/>
              <a:gdLst>
                <a:gd name="T0" fmla="*/ 686 w 686"/>
                <a:gd name="T1" fmla="*/ 619 h 619"/>
                <a:gd name="T2" fmla="*/ 0 w 686"/>
                <a:gd name="T3" fmla="*/ 0 h 619"/>
                <a:gd name="T4" fmla="*/ 686 w 686"/>
                <a:gd name="T5" fmla="*/ 0 h 619"/>
                <a:gd name="T6" fmla="*/ 686 w 686"/>
                <a:gd name="T7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6" h="619">
                  <a:moveTo>
                    <a:pt x="686" y="619"/>
                  </a:moveTo>
                  <a:cubicBezTo>
                    <a:pt x="331" y="537"/>
                    <a:pt x="90" y="312"/>
                    <a:pt x="0" y="0"/>
                  </a:cubicBezTo>
                  <a:lnTo>
                    <a:pt x="686" y="0"/>
                  </a:lnTo>
                  <a:lnTo>
                    <a:pt x="686" y="6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9AE1F848-09AB-4FC3-A8F5-3117CF7D9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93500" y="233363"/>
              <a:ext cx="669925" cy="800100"/>
            </a:xfrm>
            <a:custGeom>
              <a:avLst/>
              <a:gdLst>
                <a:gd name="T0" fmla="*/ 99 w 1869"/>
                <a:gd name="T1" fmla="*/ 953 h 2228"/>
                <a:gd name="T2" fmla="*/ 1209 w 1869"/>
                <a:gd name="T3" fmla="*/ 88 h 2228"/>
                <a:gd name="T4" fmla="*/ 1869 w 1869"/>
                <a:gd name="T5" fmla="*/ 472 h 2228"/>
                <a:gd name="T6" fmla="*/ 1869 w 1869"/>
                <a:gd name="T7" fmla="*/ 1824 h 2228"/>
                <a:gd name="T8" fmla="*/ 930 w 1869"/>
                <a:gd name="T9" fmla="*/ 2161 h 2228"/>
                <a:gd name="T10" fmla="*/ 99 w 1869"/>
                <a:gd name="T11" fmla="*/ 953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9" h="2228">
                  <a:moveTo>
                    <a:pt x="99" y="953"/>
                  </a:moveTo>
                  <a:cubicBezTo>
                    <a:pt x="201" y="346"/>
                    <a:pt x="643" y="0"/>
                    <a:pt x="1209" y="88"/>
                  </a:cubicBezTo>
                  <a:cubicBezTo>
                    <a:pt x="1491" y="131"/>
                    <a:pt x="1717" y="270"/>
                    <a:pt x="1869" y="472"/>
                  </a:cubicBezTo>
                  <a:lnTo>
                    <a:pt x="1869" y="1824"/>
                  </a:lnTo>
                  <a:cubicBezTo>
                    <a:pt x="1662" y="2095"/>
                    <a:pt x="1319" y="2228"/>
                    <a:pt x="930" y="2161"/>
                  </a:cubicBezTo>
                  <a:cubicBezTo>
                    <a:pt x="356" y="2063"/>
                    <a:pt x="0" y="1545"/>
                    <a:pt x="99" y="953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A8675372-08EC-48D8-95DB-442F4FD6D8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72613" y="14288"/>
              <a:ext cx="619125" cy="176213"/>
            </a:xfrm>
            <a:custGeom>
              <a:avLst/>
              <a:gdLst>
                <a:gd name="T0" fmla="*/ 1728 w 1728"/>
                <a:gd name="T1" fmla="*/ 0 h 495"/>
                <a:gd name="T2" fmla="*/ 588 w 1728"/>
                <a:gd name="T3" fmla="*/ 424 h 495"/>
                <a:gd name="T4" fmla="*/ 0 w 1728"/>
                <a:gd name="T5" fmla="*/ 0 h 495"/>
                <a:gd name="T6" fmla="*/ 1728 w 1728"/>
                <a:gd name="T7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8" h="495">
                  <a:moveTo>
                    <a:pt x="1728" y="0"/>
                  </a:moveTo>
                  <a:cubicBezTo>
                    <a:pt x="1460" y="301"/>
                    <a:pt x="995" y="495"/>
                    <a:pt x="588" y="424"/>
                  </a:cubicBezTo>
                  <a:cubicBezTo>
                    <a:pt x="341" y="381"/>
                    <a:pt x="133" y="221"/>
                    <a:pt x="0" y="0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B7237828-B6A8-4280-8968-52EC56270A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21900" y="14288"/>
              <a:ext cx="744538" cy="649288"/>
            </a:xfrm>
            <a:custGeom>
              <a:avLst/>
              <a:gdLst>
                <a:gd name="T0" fmla="*/ 878 w 2077"/>
                <a:gd name="T1" fmla="*/ 1721 h 1811"/>
                <a:gd name="T2" fmla="*/ 81 w 2077"/>
                <a:gd name="T3" fmla="*/ 614 h 1811"/>
                <a:gd name="T4" fmla="*/ 458 w 2077"/>
                <a:gd name="T5" fmla="*/ 0 h 1811"/>
                <a:gd name="T6" fmla="*/ 1612 w 2077"/>
                <a:gd name="T7" fmla="*/ 0 h 1811"/>
                <a:gd name="T8" fmla="*/ 2004 w 2077"/>
                <a:gd name="T9" fmla="*/ 943 h 1811"/>
                <a:gd name="T10" fmla="*/ 878 w 2077"/>
                <a:gd name="T11" fmla="*/ 1721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7" h="1811">
                  <a:moveTo>
                    <a:pt x="878" y="1721"/>
                  </a:moveTo>
                  <a:cubicBezTo>
                    <a:pt x="335" y="1630"/>
                    <a:pt x="0" y="1164"/>
                    <a:pt x="81" y="614"/>
                  </a:cubicBezTo>
                  <a:cubicBezTo>
                    <a:pt x="120" y="353"/>
                    <a:pt x="260" y="139"/>
                    <a:pt x="458" y="0"/>
                  </a:cubicBezTo>
                  <a:lnTo>
                    <a:pt x="1612" y="0"/>
                  </a:lnTo>
                  <a:cubicBezTo>
                    <a:pt x="1913" y="204"/>
                    <a:pt x="2077" y="563"/>
                    <a:pt x="2004" y="943"/>
                  </a:cubicBezTo>
                  <a:cubicBezTo>
                    <a:pt x="1903" y="1476"/>
                    <a:pt x="1418" y="1811"/>
                    <a:pt x="878" y="172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14F9212D-FCA8-482F-9C97-556257600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20388" y="439738"/>
              <a:ext cx="750888" cy="736600"/>
            </a:xfrm>
            <a:custGeom>
              <a:avLst/>
              <a:gdLst>
                <a:gd name="T0" fmla="*/ 2001 w 2095"/>
                <a:gd name="T1" fmla="*/ 1210 h 2054"/>
                <a:gd name="T2" fmla="*/ 941 w 2095"/>
                <a:gd name="T3" fmla="*/ 1969 h 2054"/>
                <a:gd name="T4" fmla="*/ 102 w 2095"/>
                <a:gd name="T5" fmla="*/ 851 h 2054"/>
                <a:gd name="T6" fmla="*/ 1228 w 2095"/>
                <a:gd name="T7" fmla="*/ 95 h 2054"/>
                <a:gd name="T8" fmla="*/ 2001 w 2095"/>
                <a:gd name="T9" fmla="*/ 1210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5" h="2054">
                  <a:moveTo>
                    <a:pt x="2001" y="1210"/>
                  </a:moveTo>
                  <a:cubicBezTo>
                    <a:pt x="1909" y="1751"/>
                    <a:pt x="1486" y="2054"/>
                    <a:pt x="941" y="1969"/>
                  </a:cubicBezTo>
                  <a:cubicBezTo>
                    <a:pt x="345" y="1876"/>
                    <a:pt x="0" y="1416"/>
                    <a:pt x="102" y="851"/>
                  </a:cubicBezTo>
                  <a:cubicBezTo>
                    <a:pt x="199" y="316"/>
                    <a:pt x="671" y="0"/>
                    <a:pt x="1228" y="95"/>
                  </a:cubicBezTo>
                  <a:cubicBezTo>
                    <a:pt x="1770" y="188"/>
                    <a:pt x="2095" y="656"/>
                    <a:pt x="2001" y="1210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883C6D57-39DB-4B15-9100-1E4C34EB80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32988" y="746125"/>
              <a:ext cx="739775" cy="741363"/>
            </a:xfrm>
            <a:custGeom>
              <a:avLst/>
              <a:gdLst>
                <a:gd name="T0" fmla="*/ 1973 w 2067"/>
                <a:gd name="T1" fmla="*/ 1141 h 2067"/>
                <a:gd name="T2" fmla="*/ 893 w 2067"/>
                <a:gd name="T3" fmla="*/ 1989 h 2067"/>
                <a:gd name="T4" fmla="*/ 81 w 2067"/>
                <a:gd name="T5" fmla="*/ 863 h 2067"/>
                <a:gd name="T6" fmla="*/ 1218 w 2067"/>
                <a:gd name="T7" fmla="*/ 88 h 2067"/>
                <a:gd name="T8" fmla="*/ 1973 w 2067"/>
                <a:gd name="T9" fmla="*/ 1141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7" h="2067">
                  <a:moveTo>
                    <a:pt x="1973" y="1141"/>
                  </a:moveTo>
                  <a:cubicBezTo>
                    <a:pt x="1879" y="1698"/>
                    <a:pt x="1409" y="2067"/>
                    <a:pt x="893" y="1989"/>
                  </a:cubicBezTo>
                  <a:cubicBezTo>
                    <a:pt x="384" y="1912"/>
                    <a:pt x="0" y="1380"/>
                    <a:pt x="81" y="863"/>
                  </a:cubicBezTo>
                  <a:cubicBezTo>
                    <a:pt x="161" y="346"/>
                    <a:pt x="668" y="0"/>
                    <a:pt x="1218" y="88"/>
                  </a:cubicBezTo>
                  <a:cubicBezTo>
                    <a:pt x="1778" y="178"/>
                    <a:pt x="2067" y="580"/>
                    <a:pt x="1973" y="114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C64CD9EE-92D4-46AB-8C0C-676A7FFD9F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8075" y="1104900"/>
              <a:ext cx="727075" cy="738188"/>
            </a:xfrm>
            <a:custGeom>
              <a:avLst/>
              <a:gdLst>
                <a:gd name="T0" fmla="*/ 1939 w 2028"/>
                <a:gd name="T1" fmla="*/ 1177 h 2058"/>
                <a:gd name="T2" fmla="*/ 784 w 2028"/>
                <a:gd name="T3" fmla="*/ 1950 h 2058"/>
                <a:gd name="T4" fmla="*/ 110 w 2028"/>
                <a:gd name="T5" fmla="*/ 805 h 2058"/>
                <a:gd name="T6" fmla="*/ 1149 w 2028"/>
                <a:gd name="T7" fmla="*/ 104 h 2058"/>
                <a:gd name="T8" fmla="*/ 1939 w 2028"/>
                <a:gd name="T9" fmla="*/ 1177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8" h="2058">
                  <a:moveTo>
                    <a:pt x="1939" y="1177"/>
                  </a:moveTo>
                  <a:cubicBezTo>
                    <a:pt x="1846" y="1662"/>
                    <a:pt x="1255" y="2058"/>
                    <a:pt x="784" y="1950"/>
                  </a:cubicBezTo>
                  <a:cubicBezTo>
                    <a:pt x="309" y="1841"/>
                    <a:pt x="0" y="1317"/>
                    <a:pt x="110" y="805"/>
                  </a:cubicBezTo>
                  <a:cubicBezTo>
                    <a:pt x="221" y="282"/>
                    <a:pt x="639" y="0"/>
                    <a:pt x="1149" y="104"/>
                  </a:cubicBezTo>
                  <a:cubicBezTo>
                    <a:pt x="1656" y="207"/>
                    <a:pt x="2028" y="713"/>
                    <a:pt x="1939" y="1177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5C1DD875-7387-4B1B-A0B0-1596175E3B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038" y="239713"/>
              <a:ext cx="681038" cy="657225"/>
            </a:xfrm>
            <a:custGeom>
              <a:avLst/>
              <a:gdLst>
                <a:gd name="T0" fmla="*/ 1159 w 1899"/>
                <a:gd name="T1" fmla="*/ 103 h 1833"/>
                <a:gd name="T2" fmla="*/ 1799 w 1899"/>
                <a:gd name="T3" fmla="*/ 1040 h 1833"/>
                <a:gd name="T4" fmla="*/ 816 w 1899"/>
                <a:gd name="T5" fmla="*/ 1762 h 1833"/>
                <a:gd name="T6" fmla="*/ 92 w 1899"/>
                <a:gd name="T7" fmla="*/ 737 h 1833"/>
                <a:gd name="T8" fmla="*/ 1159 w 1899"/>
                <a:gd name="T9" fmla="*/ 103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9" h="1833">
                  <a:moveTo>
                    <a:pt x="1159" y="103"/>
                  </a:moveTo>
                  <a:cubicBezTo>
                    <a:pt x="1645" y="190"/>
                    <a:pt x="1899" y="563"/>
                    <a:pt x="1799" y="1040"/>
                  </a:cubicBezTo>
                  <a:cubicBezTo>
                    <a:pt x="1697" y="1530"/>
                    <a:pt x="1283" y="1833"/>
                    <a:pt x="816" y="1762"/>
                  </a:cubicBezTo>
                  <a:cubicBezTo>
                    <a:pt x="324" y="1687"/>
                    <a:pt x="0" y="1229"/>
                    <a:pt x="92" y="737"/>
                  </a:cubicBezTo>
                  <a:cubicBezTo>
                    <a:pt x="185" y="238"/>
                    <a:pt x="585" y="0"/>
                    <a:pt x="1159" y="10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239E5EB2-4289-4388-879D-C5FEA68820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15788" y="1030288"/>
              <a:ext cx="147638" cy="506413"/>
            </a:xfrm>
            <a:custGeom>
              <a:avLst/>
              <a:gdLst>
                <a:gd name="T0" fmla="*/ 410 w 410"/>
                <a:gd name="T1" fmla="*/ 1414 h 1414"/>
                <a:gd name="T2" fmla="*/ 70 w 410"/>
                <a:gd name="T3" fmla="*/ 559 h 1414"/>
                <a:gd name="T4" fmla="*/ 410 w 410"/>
                <a:gd name="T5" fmla="*/ 0 h 1414"/>
                <a:gd name="T6" fmla="*/ 410 w 410"/>
                <a:gd name="T7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" h="1414">
                  <a:moveTo>
                    <a:pt x="410" y="1414"/>
                  </a:moveTo>
                  <a:cubicBezTo>
                    <a:pt x="127" y="1258"/>
                    <a:pt x="0" y="949"/>
                    <a:pt x="70" y="559"/>
                  </a:cubicBezTo>
                  <a:cubicBezTo>
                    <a:pt x="113" y="320"/>
                    <a:pt x="239" y="124"/>
                    <a:pt x="410" y="0"/>
                  </a:cubicBezTo>
                  <a:lnTo>
                    <a:pt x="410" y="1414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AC23BC86-C22B-4549-8977-C51D8EADB8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1800" y="1192213"/>
              <a:ext cx="650875" cy="623888"/>
            </a:xfrm>
            <a:custGeom>
              <a:avLst/>
              <a:gdLst>
                <a:gd name="T0" fmla="*/ 720 w 1818"/>
                <a:gd name="T1" fmla="*/ 1661 h 1740"/>
                <a:gd name="T2" fmla="*/ 77 w 1818"/>
                <a:gd name="T3" fmla="*/ 770 h 1740"/>
                <a:gd name="T4" fmla="*/ 1061 w 1818"/>
                <a:gd name="T5" fmla="*/ 69 h 1740"/>
                <a:gd name="T6" fmla="*/ 1739 w 1818"/>
                <a:gd name="T7" fmla="*/ 998 h 1740"/>
                <a:gd name="T8" fmla="*/ 720 w 1818"/>
                <a:gd name="T9" fmla="*/ 1661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8" h="1740">
                  <a:moveTo>
                    <a:pt x="720" y="1661"/>
                  </a:moveTo>
                  <a:cubicBezTo>
                    <a:pt x="265" y="1591"/>
                    <a:pt x="0" y="1224"/>
                    <a:pt x="77" y="770"/>
                  </a:cubicBezTo>
                  <a:cubicBezTo>
                    <a:pt x="161" y="277"/>
                    <a:pt x="550" y="0"/>
                    <a:pt x="1061" y="69"/>
                  </a:cubicBezTo>
                  <a:cubicBezTo>
                    <a:pt x="1533" y="133"/>
                    <a:pt x="1818" y="523"/>
                    <a:pt x="1739" y="998"/>
                  </a:cubicBezTo>
                  <a:cubicBezTo>
                    <a:pt x="1663" y="1454"/>
                    <a:pt x="1225" y="1740"/>
                    <a:pt x="720" y="166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</p:grpSp>
      <p:grpSp>
        <p:nvGrpSpPr>
          <p:cNvPr id="94" name="Ryhmä 93">
            <a:extLst>
              <a:ext uri="{FF2B5EF4-FFF2-40B4-BE49-F238E27FC236}">
                <a16:creationId xmlns:a16="http://schemas.microsoft.com/office/drawing/2014/main" id="{F00C0811-E23C-4640-9630-1534B90FA13D}"/>
              </a:ext>
            </a:extLst>
          </p:cNvPr>
          <p:cNvGrpSpPr/>
          <p:nvPr userDrawn="1"/>
        </p:nvGrpSpPr>
        <p:grpSpPr>
          <a:xfrm>
            <a:off x="676276" y="685800"/>
            <a:ext cx="2917824" cy="557213"/>
            <a:chOff x="676276" y="685800"/>
            <a:chExt cx="2917824" cy="557213"/>
          </a:xfrm>
        </p:grpSpPr>
        <p:sp>
          <p:nvSpPr>
            <p:cNvPr id="95" name="AutoShape 25">
              <a:extLst>
                <a:ext uri="{FF2B5EF4-FFF2-40B4-BE49-F238E27FC236}">
                  <a16:creationId xmlns:a16="http://schemas.microsoft.com/office/drawing/2014/main" id="{2A3C934D-2689-400B-90D5-BAEB773C8E5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gray">
            <a:xfrm>
              <a:off x="677863" y="685800"/>
              <a:ext cx="2916237" cy="557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96" name="Freeform 27">
              <a:extLst>
                <a:ext uri="{FF2B5EF4-FFF2-40B4-BE49-F238E27FC236}">
                  <a16:creationId xmlns:a16="http://schemas.microsoft.com/office/drawing/2014/main" id="{CC58341A-505A-4D43-A263-D4A3DD9D7F96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333500" y="822325"/>
              <a:ext cx="206375" cy="274638"/>
            </a:xfrm>
            <a:custGeom>
              <a:avLst/>
              <a:gdLst>
                <a:gd name="T0" fmla="*/ 900 w 1864"/>
                <a:gd name="T1" fmla="*/ 0 h 2492"/>
                <a:gd name="T2" fmla="*/ 117 w 1864"/>
                <a:gd name="T3" fmla="*/ 0 h 2492"/>
                <a:gd name="T4" fmla="*/ 0 w 1864"/>
                <a:gd name="T5" fmla="*/ 117 h 2492"/>
                <a:gd name="T6" fmla="*/ 0 w 1864"/>
                <a:gd name="T7" fmla="*/ 2375 h 2492"/>
                <a:gd name="T8" fmla="*/ 117 w 1864"/>
                <a:gd name="T9" fmla="*/ 2492 h 2492"/>
                <a:gd name="T10" fmla="*/ 365 w 1864"/>
                <a:gd name="T11" fmla="*/ 2492 h 2492"/>
                <a:gd name="T12" fmla="*/ 482 w 1864"/>
                <a:gd name="T13" fmla="*/ 2375 h 2492"/>
                <a:gd name="T14" fmla="*/ 482 w 1864"/>
                <a:gd name="T15" fmla="*/ 1698 h 2492"/>
                <a:gd name="T16" fmla="*/ 858 w 1864"/>
                <a:gd name="T17" fmla="*/ 1698 h 2492"/>
                <a:gd name="T18" fmla="*/ 1864 w 1864"/>
                <a:gd name="T19" fmla="*/ 835 h 2492"/>
                <a:gd name="T20" fmla="*/ 900 w 1864"/>
                <a:gd name="T21" fmla="*/ 0 h 2492"/>
                <a:gd name="T22" fmla="*/ 482 w 1864"/>
                <a:gd name="T23" fmla="*/ 470 h 2492"/>
                <a:gd name="T24" fmla="*/ 880 w 1864"/>
                <a:gd name="T25" fmla="*/ 470 h 2492"/>
                <a:gd name="T26" fmla="*/ 1371 w 1864"/>
                <a:gd name="T27" fmla="*/ 851 h 2492"/>
                <a:gd name="T28" fmla="*/ 867 w 1864"/>
                <a:gd name="T29" fmla="*/ 1232 h 2492"/>
                <a:gd name="T30" fmla="*/ 482 w 1864"/>
                <a:gd name="T31" fmla="*/ 1232 h 2492"/>
                <a:gd name="T32" fmla="*/ 482 w 1864"/>
                <a:gd name="T33" fmla="*/ 470 h 2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64" h="2492">
                  <a:moveTo>
                    <a:pt x="900" y="0"/>
                  </a:moveTo>
                  <a:lnTo>
                    <a:pt x="117" y="0"/>
                  </a:lnTo>
                  <a:cubicBezTo>
                    <a:pt x="52" y="0"/>
                    <a:pt x="0" y="53"/>
                    <a:pt x="0" y="117"/>
                  </a:cubicBezTo>
                  <a:lnTo>
                    <a:pt x="0" y="2375"/>
                  </a:lnTo>
                  <a:cubicBezTo>
                    <a:pt x="0" y="2439"/>
                    <a:pt x="52" y="2492"/>
                    <a:pt x="117" y="2492"/>
                  </a:cubicBezTo>
                  <a:lnTo>
                    <a:pt x="365" y="2492"/>
                  </a:lnTo>
                  <a:cubicBezTo>
                    <a:pt x="430" y="2492"/>
                    <a:pt x="482" y="2439"/>
                    <a:pt x="482" y="2375"/>
                  </a:cubicBezTo>
                  <a:lnTo>
                    <a:pt x="482" y="1698"/>
                  </a:lnTo>
                  <a:lnTo>
                    <a:pt x="858" y="1698"/>
                  </a:lnTo>
                  <a:cubicBezTo>
                    <a:pt x="1459" y="1698"/>
                    <a:pt x="1864" y="1354"/>
                    <a:pt x="1864" y="835"/>
                  </a:cubicBezTo>
                  <a:cubicBezTo>
                    <a:pt x="1864" y="328"/>
                    <a:pt x="1485" y="0"/>
                    <a:pt x="900" y="0"/>
                  </a:cubicBezTo>
                  <a:close/>
                  <a:moveTo>
                    <a:pt x="482" y="470"/>
                  </a:moveTo>
                  <a:lnTo>
                    <a:pt x="880" y="470"/>
                  </a:lnTo>
                  <a:cubicBezTo>
                    <a:pt x="1064" y="470"/>
                    <a:pt x="1371" y="518"/>
                    <a:pt x="1371" y="851"/>
                  </a:cubicBezTo>
                  <a:cubicBezTo>
                    <a:pt x="1371" y="1082"/>
                    <a:pt x="1174" y="1232"/>
                    <a:pt x="867" y="1232"/>
                  </a:cubicBezTo>
                  <a:lnTo>
                    <a:pt x="482" y="1232"/>
                  </a:lnTo>
                  <a:lnTo>
                    <a:pt x="482" y="470"/>
                  </a:ln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97" name="Freeform 28">
              <a:extLst>
                <a:ext uri="{FF2B5EF4-FFF2-40B4-BE49-F238E27FC236}">
                  <a16:creationId xmlns:a16="http://schemas.microsoft.com/office/drawing/2014/main" id="{D60BA7B9-F943-4D75-81D5-81A21D4857F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582738" y="911225"/>
              <a:ext cx="52387" cy="185738"/>
            </a:xfrm>
            <a:custGeom>
              <a:avLst/>
              <a:gdLst>
                <a:gd name="T0" fmla="*/ 365 w 482"/>
                <a:gd name="T1" fmla="*/ 0 h 1677"/>
                <a:gd name="T2" fmla="*/ 116 w 482"/>
                <a:gd name="T3" fmla="*/ 0 h 1677"/>
                <a:gd name="T4" fmla="*/ 0 w 482"/>
                <a:gd name="T5" fmla="*/ 117 h 1677"/>
                <a:gd name="T6" fmla="*/ 0 w 482"/>
                <a:gd name="T7" fmla="*/ 1561 h 1677"/>
                <a:gd name="T8" fmla="*/ 116 w 482"/>
                <a:gd name="T9" fmla="*/ 1677 h 1677"/>
                <a:gd name="T10" fmla="*/ 365 w 482"/>
                <a:gd name="T11" fmla="*/ 1677 h 1677"/>
                <a:gd name="T12" fmla="*/ 482 w 482"/>
                <a:gd name="T13" fmla="*/ 1561 h 1677"/>
                <a:gd name="T14" fmla="*/ 482 w 482"/>
                <a:gd name="T15" fmla="*/ 117 h 1677"/>
                <a:gd name="T16" fmla="*/ 365 w 482"/>
                <a:gd name="T17" fmla="*/ 0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2" h="1677">
                  <a:moveTo>
                    <a:pt x="365" y="0"/>
                  </a:moveTo>
                  <a:lnTo>
                    <a:pt x="116" y="0"/>
                  </a:lnTo>
                  <a:cubicBezTo>
                    <a:pt x="52" y="0"/>
                    <a:pt x="0" y="52"/>
                    <a:pt x="0" y="117"/>
                  </a:cubicBezTo>
                  <a:lnTo>
                    <a:pt x="0" y="1561"/>
                  </a:lnTo>
                  <a:cubicBezTo>
                    <a:pt x="0" y="1625"/>
                    <a:pt x="52" y="1677"/>
                    <a:pt x="116" y="1677"/>
                  </a:cubicBezTo>
                  <a:lnTo>
                    <a:pt x="365" y="1677"/>
                  </a:lnTo>
                  <a:cubicBezTo>
                    <a:pt x="430" y="1677"/>
                    <a:pt x="482" y="1625"/>
                    <a:pt x="482" y="1561"/>
                  </a:cubicBezTo>
                  <a:lnTo>
                    <a:pt x="482" y="117"/>
                  </a:lnTo>
                  <a:cubicBezTo>
                    <a:pt x="482" y="52"/>
                    <a:pt x="430" y="0"/>
                    <a:pt x="365" y="0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98" name="Freeform 29">
              <a:extLst>
                <a:ext uri="{FF2B5EF4-FFF2-40B4-BE49-F238E27FC236}">
                  <a16:creationId xmlns:a16="http://schemas.microsoft.com/office/drawing/2014/main" id="{7CDEAA30-4339-49C3-BEBF-CA09DA9C0F1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95450" y="822325"/>
              <a:ext cx="187325" cy="274638"/>
            </a:xfrm>
            <a:custGeom>
              <a:avLst/>
              <a:gdLst>
                <a:gd name="T0" fmla="*/ 938 w 1695"/>
                <a:gd name="T1" fmla="*/ 551 h 2491"/>
                <a:gd name="T2" fmla="*/ 483 w 1695"/>
                <a:gd name="T3" fmla="*/ 714 h 2491"/>
                <a:gd name="T4" fmla="*/ 483 w 1695"/>
                <a:gd name="T5" fmla="*/ 117 h 2491"/>
                <a:gd name="T6" fmla="*/ 366 w 1695"/>
                <a:gd name="T7" fmla="*/ 0 h 2491"/>
                <a:gd name="T8" fmla="*/ 117 w 1695"/>
                <a:gd name="T9" fmla="*/ 0 h 2491"/>
                <a:gd name="T10" fmla="*/ 0 w 1695"/>
                <a:gd name="T11" fmla="*/ 117 h 2491"/>
                <a:gd name="T12" fmla="*/ 0 w 1695"/>
                <a:gd name="T13" fmla="*/ 2375 h 2491"/>
                <a:gd name="T14" fmla="*/ 117 w 1695"/>
                <a:gd name="T15" fmla="*/ 2491 h 2491"/>
                <a:gd name="T16" fmla="*/ 366 w 1695"/>
                <a:gd name="T17" fmla="*/ 2491 h 2491"/>
                <a:gd name="T18" fmla="*/ 483 w 1695"/>
                <a:gd name="T19" fmla="*/ 2375 h 2491"/>
                <a:gd name="T20" fmla="*/ 483 w 1695"/>
                <a:gd name="T21" fmla="*/ 1418 h 2491"/>
                <a:gd name="T22" fmla="*/ 867 w 1695"/>
                <a:gd name="T23" fmla="*/ 1011 h 2491"/>
                <a:gd name="T24" fmla="*/ 1212 w 1695"/>
                <a:gd name="T25" fmla="*/ 1399 h 2491"/>
                <a:gd name="T26" fmla="*/ 1212 w 1695"/>
                <a:gd name="T27" fmla="*/ 2375 h 2491"/>
                <a:gd name="T28" fmla="*/ 1329 w 1695"/>
                <a:gd name="T29" fmla="*/ 2491 h 2491"/>
                <a:gd name="T30" fmla="*/ 1578 w 1695"/>
                <a:gd name="T31" fmla="*/ 2491 h 2491"/>
                <a:gd name="T32" fmla="*/ 1695 w 1695"/>
                <a:gd name="T33" fmla="*/ 2375 h 2491"/>
                <a:gd name="T34" fmla="*/ 1695 w 1695"/>
                <a:gd name="T35" fmla="*/ 1337 h 2491"/>
                <a:gd name="T36" fmla="*/ 938 w 1695"/>
                <a:gd name="T37" fmla="*/ 551 h 2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5" h="2491">
                  <a:moveTo>
                    <a:pt x="938" y="551"/>
                  </a:moveTo>
                  <a:cubicBezTo>
                    <a:pt x="766" y="551"/>
                    <a:pt x="614" y="606"/>
                    <a:pt x="483" y="714"/>
                  </a:cubicBezTo>
                  <a:lnTo>
                    <a:pt x="483" y="117"/>
                  </a:lnTo>
                  <a:cubicBezTo>
                    <a:pt x="483" y="53"/>
                    <a:pt x="430" y="0"/>
                    <a:pt x="366" y="0"/>
                  </a:cubicBezTo>
                  <a:lnTo>
                    <a:pt x="117" y="0"/>
                  </a:lnTo>
                  <a:cubicBezTo>
                    <a:pt x="52" y="0"/>
                    <a:pt x="0" y="53"/>
                    <a:pt x="0" y="117"/>
                  </a:cubicBezTo>
                  <a:lnTo>
                    <a:pt x="0" y="2375"/>
                  </a:lnTo>
                  <a:cubicBezTo>
                    <a:pt x="0" y="2439"/>
                    <a:pt x="52" y="2491"/>
                    <a:pt x="117" y="2491"/>
                  </a:cubicBezTo>
                  <a:lnTo>
                    <a:pt x="366" y="2491"/>
                  </a:lnTo>
                  <a:cubicBezTo>
                    <a:pt x="430" y="2491"/>
                    <a:pt x="483" y="2439"/>
                    <a:pt x="483" y="2375"/>
                  </a:cubicBezTo>
                  <a:lnTo>
                    <a:pt x="483" y="1418"/>
                  </a:lnTo>
                  <a:cubicBezTo>
                    <a:pt x="483" y="1175"/>
                    <a:pt x="637" y="1011"/>
                    <a:pt x="867" y="1011"/>
                  </a:cubicBezTo>
                  <a:cubicBezTo>
                    <a:pt x="1168" y="1011"/>
                    <a:pt x="1212" y="1254"/>
                    <a:pt x="1212" y="1399"/>
                  </a:cubicBezTo>
                  <a:lnTo>
                    <a:pt x="1212" y="2375"/>
                  </a:lnTo>
                  <a:cubicBezTo>
                    <a:pt x="1212" y="2439"/>
                    <a:pt x="1265" y="2491"/>
                    <a:pt x="1329" y="2491"/>
                  </a:cubicBezTo>
                  <a:lnTo>
                    <a:pt x="1578" y="2491"/>
                  </a:lnTo>
                  <a:cubicBezTo>
                    <a:pt x="1643" y="2491"/>
                    <a:pt x="1695" y="2439"/>
                    <a:pt x="1695" y="2375"/>
                  </a:cubicBezTo>
                  <a:lnTo>
                    <a:pt x="1695" y="1337"/>
                  </a:lnTo>
                  <a:cubicBezTo>
                    <a:pt x="1695" y="860"/>
                    <a:pt x="1398" y="551"/>
                    <a:pt x="938" y="551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99" name="Freeform 30">
              <a:extLst>
                <a:ext uri="{FF2B5EF4-FFF2-40B4-BE49-F238E27FC236}">
                  <a16:creationId xmlns:a16="http://schemas.microsoft.com/office/drawing/2014/main" id="{BBAB6FA6-4D2E-4133-90B6-0E9F66A5B44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941513" y="822325"/>
              <a:ext cx="52387" cy="274638"/>
            </a:xfrm>
            <a:custGeom>
              <a:avLst/>
              <a:gdLst>
                <a:gd name="T0" fmla="*/ 366 w 483"/>
                <a:gd name="T1" fmla="*/ 0 h 2492"/>
                <a:gd name="T2" fmla="*/ 117 w 483"/>
                <a:gd name="T3" fmla="*/ 0 h 2492"/>
                <a:gd name="T4" fmla="*/ 0 w 483"/>
                <a:gd name="T5" fmla="*/ 117 h 2492"/>
                <a:gd name="T6" fmla="*/ 0 w 483"/>
                <a:gd name="T7" fmla="*/ 2375 h 2492"/>
                <a:gd name="T8" fmla="*/ 117 w 483"/>
                <a:gd name="T9" fmla="*/ 2492 h 2492"/>
                <a:gd name="T10" fmla="*/ 366 w 483"/>
                <a:gd name="T11" fmla="*/ 2492 h 2492"/>
                <a:gd name="T12" fmla="*/ 483 w 483"/>
                <a:gd name="T13" fmla="*/ 2375 h 2492"/>
                <a:gd name="T14" fmla="*/ 483 w 483"/>
                <a:gd name="T15" fmla="*/ 117 h 2492"/>
                <a:gd name="T16" fmla="*/ 366 w 483"/>
                <a:gd name="T17" fmla="*/ 0 h 2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3" h="2492">
                  <a:moveTo>
                    <a:pt x="366" y="0"/>
                  </a:moveTo>
                  <a:lnTo>
                    <a:pt x="117" y="0"/>
                  </a:lnTo>
                  <a:cubicBezTo>
                    <a:pt x="53" y="0"/>
                    <a:pt x="0" y="53"/>
                    <a:pt x="0" y="117"/>
                  </a:cubicBezTo>
                  <a:lnTo>
                    <a:pt x="0" y="2375"/>
                  </a:lnTo>
                  <a:cubicBezTo>
                    <a:pt x="0" y="2439"/>
                    <a:pt x="53" y="2492"/>
                    <a:pt x="117" y="2492"/>
                  </a:cubicBezTo>
                  <a:lnTo>
                    <a:pt x="366" y="2492"/>
                  </a:lnTo>
                  <a:cubicBezTo>
                    <a:pt x="430" y="2492"/>
                    <a:pt x="483" y="2439"/>
                    <a:pt x="483" y="2375"/>
                  </a:cubicBezTo>
                  <a:lnTo>
                    <a:pt x="483" y="117"/>
                  </a:lnTo>
                  <a:cubicBezTo>
                    <a:pt x="483" y="53"/>
                    <a:pt x="430" y="0"/>
                    <a:pt x="366" y="0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00" name="Freeform 31">
              <a:extLst>
                <a:ext uri="{FF2B5EF4-FFF2-40B4-BE49-F238E27FC236}">
                  <a16:creationId xmlns:a16="http://schemas.microsoft.com/office/drawing/2014/main" id="{ADC19825-5140-49BD-BB56-15AF6280444E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039938" y="882650"/>
              <a:ext cx="206375" cy="219075"/>
            </a:xfrm>
            <a:custGeom>
              <a:avLst/>
              <a:gdLst>
                <a:gd name="T0" fmla="*/ 1767 w 1884"/>
                <a:gd name="T1" fmla="*/ 36 h 1977"/>
                <a:gd name="T2" fmla="*/ 1551 w 1884"/>
                <a:gd name="T3" fmla="*/ 36 h 1977"/>
                <a:gd name="T4" fmla="*/ 1435 w 1884"/>
                <a:gd name="T5" fmla="*/ 139 h 1977"/>
                <a:gd name="T6" fmla="*/ 1429 w 1884"/>
                <a:gd name="T7" fmla="*/ 191 h 1977"/>
                <a:gd name="T8" fmla="*/ 941 w 1884"/>
                <a:gd name="T9" fmla="*/ 0 h 1977"/>
                <a:gd name="T10" fmla="*/ 0 w 1884"/>
                <a:gd name="T11" fmla="*/ 988 h 1977"/>
                <a:gd name="T12" fmla="*/ 926 w 1884"/>
                <a:gd name="T13" fmla="*/ 1977 h 1977"/>
                <a:gd name="T14" fmla="*/ 1429 w 1884"/>
                <a:gd name="T15" fmla="*/ 1783 h 1977"/>
                <a:gd name="T16" fmla="*/ 1435 w 1884"/>
                <a:gd name="T17" fmla="*/ 1837 h 1977"/>
                <a:gd name="T18" fmla="*/ 1551 w 1884"/>
                <a:gd name="T19" fmla="*/ 1940 h 1977"/>
                <a:gd name="T20" fmla="*/ 1767 w 1884"/>
                <a:gd name="T21" fmla="*/ 1940 h 1977"/>
                <a:gd name="T22" fmla="*/ 1884 w 1884"/>
                <a:gd name="T23" fmla="*/ 1824 h 1977"/>
                <a:gd name="T24" fmla="*/ 1884 w 1884"/>
                <a:gd name="T25" fmla="*/ 153 h 1977"/>
                <a:gd name="T26" fmla="*/ 1767 w 1884"/>
                <a:gd name="T27" fmla="*/ 36 h 1977"/>
                <a:gd name="T28" fmla="*/ 1421 w 1884"/>
                <a:gd name="T29" fmla="*/ 988 h 1977"/>
                <a:gd name="T30" fmla="*/ 942 w 1884"/>
                <a:gd name="T31" fmla="*/ 1519 h 1977"/>
                <a:gd name="T32" fmla="*/ 468 w 1884"/>
                <a:gd name="T33" fmla="*/ 988 h 1977"/>
                <a:gd name="T34" fmla="*/ 946 w 1884"/>
                <a:gd name="T35" fmla="*/ 457 h 1977"/>
                <a:gd name="T36" fmla="*/ 1421 w 1884"/>
                <a:gd name="T37" fmla="*/ 988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84" h="1977">
                  <a:moveTo>
                    <a:pt x="1767" y="36"/>
                  </a:moveTo>
                  <a:lnTo>
                    <a:pt x="1551" y="36"/>
                  </a:lnTo>
                  <a:cubicBezTo>
                    <a:pt x="1491" y="36"/>
                    <a:pt x="1442" y="80"/>
                    <a:pt x="1435" y="139"/>
                  </a:cubicBezTo>
                  <a:lnTo>
                    <a:pt x="1429" y="191"/>
                  </a:lnTo>
                  <a:cubicBezTo>
                    <a:pt x="1291" y="82"/>
                    <a:pt x="1118" y="0"/>
                    <a:pt x="941" y="0"/>
                  </a:cubicBezTo>
                  <a:cubicBezTo>
                    <a:pt x="387" y="0"/>
                    <a:pt x="0" y="406"/>
                    <a:pt x="0" y="988"/>
                  </a:cubicBezTo>
                  <a:cubicBezTo>
                    <a:pt x="0" y="1561"/>
                    <a:pt x="389" y="1977"/>
                    <a:pt x="926" y="1977"/>
                  </a:cubicBezTo>
                  <a:cubicBezTo>
                    <a:pt x="1089" y="1977"/>
                    <a:pt x="1276" y="1901"/>
                    <a:pt x="1429" y="1783"/>
                  </a:cubicBezTo>
                  <a:lnTo>
                    <a:pt x="1435" y="1837"/>
                  </a:lnTo>
                  <a:cubicBezTo>
                    <a:pt x="1441" y="1896"/>
                    <a:pt x="1491" y="1940"/>
                    <a:pt x="1551" y="1940"/>
                  </a:cubicBezTo>
                  <a:lnTo>
                    <a:pt x="1767" y="1940"/>
                  </a:lnTo>
                  <a:cubicBezTo>
                    <a:pt x="1832" y="1940"/>
                    <a:pt x="1884" y="1888"/>
                    <a:pt x="1884" y="1824"/>
                  </a:cubicBezTo>
                  <a:lnTo>
                    <a:pt x="1884" y="153"/>
                  </a:lnTo>
                  <a:cubicBezTo>
                    <a:pt x="1884" y="88"/>
                    <a:pt x="1832" y="36"/>
                    <a:pt x="1767" y="36"/>
                  </a:cubicBezTo>
                  <a:close/>
                  <a:moveTo>
                    <a:pt x="1421" y="988"/>
                  </a:moveTo>
                  <a:cubicBezTo>
                    <a:pt x="1421" y="1306"/>
                    <a:pt x="1228" y="1519"/>
                    <a:pt x="942" y="1519"/>
                  </a:cubicBezTo>
                  <a:cubicBezTo>
                    <a:pt x="634" y="1519"/>
                    <a:pt x="468" y="1246"/>
                    <a:pt x="468" y="988"/>
                  </a:cubicBezTo>
                  <a:cubicBezTo>
                    <a:pt x="468" y="724"/>
                    <a:pt x="632" y="457"/>
                    <a:pt x="946" y="457"/>
                  </a:cubicBezTo>
                  <a:cubicBezTo>
                    <a:pt x="1234" y="457"/>
                    <a:pt x="1421" y="666"/>
                    <a:pt x="1421" y="988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01" name="Freeform 32">
              <a:extLst>
                <a:ext uri="{FF2B5EF4-FFF2-40B4-BE49-F238E27FC236}">
                  <a16:creationId xmlns:a16="http://schemas.microsoft.com/office/drawing/2014/main" id="{624B5BA2-2562-41A2-A621-215A796CB7C7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408238" y="882650"/>
              <a:ext cx="207962" cy="219075"/>
            </a:xfrm>
            <a:custGeom>
              <a:avLst/>
              <a:gdLst>
                <a:gd name="T0" fmla="*/ 1767 w 1884"/>
                <a:gd name="T1" fmla="*/ 36 h 1977"/>
                <a:gd name="T2" fmla="*/ 1551 w 1884"/>
                <a:gd name="T3" fmla="*/ 36 h 1977"/>
                <a:gd name="T4" fmla="*/ 1435 w 1884"/>
                <a:gd name="T5" fmla="*/ 139 h 1977"/>
                <a:gd name="T6" fmla="*/ 1429 w 1884"/>
                <a:gd name="T7" fmla="*/ 191 h 1977"/>
                <a:gd name="T8" fmla="*/ 941 w 1884"/>
                <a:gd name="T9" fmla="*/ 0 h 1977"/>
                <a:gd name="T10" fmla="*/ 0 w 1884"/>
                <a:gd name="T11" fmla="*/ 988 h 1977"/>
                <a:gd name="T12" fmla="*/ 926 w 1884"/>
                <a:gd name="T13" fmla="*/ 1977 h 1977"/>
                <a:gd name="T14" fmla="*/ 1429 w 1884"/>
                <a:gd name="T15" fmla="*/ 1783 h 1977"/>
                <a:gd name="T16" fmla="*/ 1435 w 1884"/>
                <a:gd name="T17" fmla="*/ 1837 h 1977"/>
                <a:gd name="T18" fmla="*/ 1551 w 1884"/>
                <a:gd name="T19" fmla="*/ 1940 h 1977"/>
                <a:gd name="T20" fmla="*/ 1767 w 1884"/>
                <a:gd name="T21" fmla="*/ 1940 h 1977"/>
                <a:gd name="T22" fmla="*/ 1884 w 1884"/>
                <a:gd name="T23" fmla="*/ 1824 h 1977"/>
                <a:gd name="T24" fmla="*/ 1884 w 1884"/>
                <a:gd name="T25" fmla="*/ 153 h 1977"/>
                <a:gd name="T26" fmla="*/ 1767 w 1884"/>
                <a:gd name="T27" fmla="*/ 36 h 1977"/>
                <a:gd name="T28" fmla="*/ 1421 w 1884"/>
                <a:gd name="T29" fmla="*/ 988 h 1977"/>
                <a:gd name="T30" fmla="*/ 942 w 1884"/>
                <a:gd name="T31" fmla="*/ 1519 h 1977"/>
                <a:gd name="T32" fmla="*/ 468 w 1884"/>
                <a:gd name="T33" fmla="*/ 988 h 1977"/>
                <a:gd name="T34" fmla="*/ 946 w 1884"/>
                <a:gd name="T35" fmla="*/ 457 h 1977"/>
                <a:gd name="T36" fmla="*/ 1421 w 1884"/>
                <a:gd name="T37" fmla="*/ 988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84" h="1977">
                  <a:moveTo>
                    <a:pt x="1767" y="36"/>
                  </a:moveTo>
                  <a:lnTo>
                    <a:pt x="1551" y="36"/>
                  </a:lnTo>
                  <a:cubicBezTo>
                    <a:pt x="1491" y="36"/>
                    <a:pt x="1442" y="80"/>
                    <a:pt x="1435" y="139"/>
                  </a:cubicBezTo>
                  <a:lnTo>
                    <a:pt x="1429" y="191"/>
                  </a:lnTo>
                  <a:cubicBezTo>
                    <a:pt x="1291" y="82"/>
                    <a:pt x="1118" y="0"/>
                    <a:pt x="941" y="0"/>
                  </a:cubicBezTo>
                  <a:cubicBezTo>
                    <a:pt x="387" y="0"/>
                    <a:pt x="0" y="406"/>
                    <a:pt x="0" y="988"/>
                  </a:cubicBezTo>
                  <a:cubicBezTo>
                    <a:pt x="0" y="1561"/>
                    <a:pt x="389" y="1977"/>
                    <a:pt x="926" y="1977"/>
                  </a:cubicBezTo>
                  <a:cubicBezTo>
                    <a:pt x="1089" y="1977"/>
                    <a:pt x="1276" y="1901"/>
                    <a:pt x="1429" y="1783"/>
                  </a:cubicBezTo>
                  <a:lnTo>
                    <a:pt x="1435" y="1837"/>
                  </a:lnTo>
                  <a:cubicBezTo>
                    <a:pt x="1441" y="1896"/>
                    <a:pt x="1491" y="1940"/>
                    <a:pt x="1551" y="1940"/>
                  </a:cubicBezTo>
                  <a:lnTo>
                    <a:pt x="1767" y="1940"/>
                  </a:lnTo>
                  <a:cubicBezTo>
                    <a:pt x="1832" y="1940"/>
                    <a:pt x="1884" y="1888"/>
                    <a:pt x="1884" y="1824"/>
                  </a:cubicBezTo>
                  <a:lnTo>
                    <a:pt x="1884" y="153"/>
                  </a:lnTo>
                  <a:cubicBezTo>
                    <a:pt x="1884" y="88"/>
                    <a:pt x="1832" y="36"/>
                    <a:pt x="1767" y="36"/>
                  </a:cubicBezTo>
                  <a:close/>
                  <a:moveTo>
                    <a:pt x="1421" y="988"/>
                  </a:moveTo>
                  <a:cubicBezTo>
                    <a:pt x="1421" y="1306"/>
                    <a:pt x="1228" y="1519"/>
                    <a:pt x="942" y="1519"/>
                  </a:cubicBezTo>
                  <a:cubicBezTo>
                    <a:pt x="634" y="1519"/>
                    <a:pt x="468" y="1246"/>
                    <a:pt x="468" y="988"/>
                  </a:cubicBezTo>
                  <a:cubicBezTo>
                    <a:pt x="468" y="724"/>
                    <a:pt x="632" y="457"/>
                    <a:pt x="946" y="457"/>
                  </a:cubicBezTo>
                  <a:cubicBezTo>
                    <a:pt x="1234" y="457"/>
                    <a:pt x="1421" y="666"/>
                    <a:pt x="1421" y="988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02" name="Freeform 33">
              <a:extLst>
                <a:ext uri="{FF2B5EF4-FFF2-40B4-BE49-F238E27FC236}">
                  <a16:creationId xmlns:a16="http://schemas.microsoft.com/office/drawing/2014/main" id="{46040C70-BE1D-4F89-933C-721F769FD652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382963" y="882650"/>
              <a:ext cx="206375" cy="219075"/>
            </a:xfrm>
            <a:custGeom>
              <a:avLst/>
              <a:gdLst>
                <a:gd name="T0" fmla="*/ 1768 w 1884"/>
                <a:gd name="T1" fmla="*/ 36 h 1977"/>
                <a:gd name="T2" fmla="*/ 1551 w 1884"/>
                <a:gd name="T3" fmla="*/ 36 h 1977"/>
                <a:gd name="T4" fmla="*/ 1435 w 1884"/>
                <a:gd name="T5" fmla="*/ 139 h 1977"/>
                <a:gd name="T6" fmla="*/ 1429 w 1884"/>
                <a:gd name="T7" fmla="*/ 191 h 1977"/>
                <a:gd name="T8" fmla="*/ 942 w 1884"/>
                <a:gd name="T9" fmla="*/ 0 h 1977"/>
                <a:gd name="T10" fmla="*/ 0 w 1884"/>
                <a:gd name="T11" fmla="*/ 988 h 1977"/>
                <a:gd name="T12" fmla="*/ 926 w 1884"/>
                <a:gd name="T13" fmla="*/ 1977 h 1977"/>
                <a:gd name="T14" fmla="*/ 1429 w 1884"/>
                <a:gd name="T15" fmla="*/ 1783 h 1977"/>
                <a:gd name="T16" fmla="*/ 1435 w 1884"/>
                <a:gd name="T17" fmla="*/ 1837 h 1977"/>
                <a:gd name="T18" fmla="*/ 1551 w 1884"/>
                <a:gd name="T19" fmla="*/ 1940 h 1977"/>
                <a:gd name="T20" fmla="*/ 1768 w 1884"/>
                <a:gd name="T21" fmla="*/ 1940 h 1977"/>
                <a:gd name="T22" fmla="*/ 1884 w 1884"/>
                <a:gd name="T23" fmla="*/ 1824 h 1977"/>
                <a:gd name="T24" fmla="*/ 1884 w 1884"/>
                <a:gd name="T25" fmla="*/ 153 h 1977"/>
                <a:gd name="T26" fmla="*/ 1768 w 1884"/>
                <a:gd name="T27" fmla="*/ 36 h 1977"/>
                <a:gd name="T28" fmla="*/ 1421 w 1884"/>
                <a:gd name="T29" fmla="*/ 988 h 1977"/>
                <a:gd name="T30" fmla="*/ 942 w 1884"/>
                <a:gd name="T31" fmla="*/ 1519 h 1977"/>
                <a:gd name="T32" fmla="*/ 468 w 1884"/>
                <a:gd name="T33" fmla="*/ 988 h 1977"/>
                <a:gd name="T34" fmla="*/ 946 w 1884"/>
                <a:gd name="T35" fmla="*/ 457 h 1977"/>
                <a:gd name="T36" fmla="*/ 1421 w 1884"/>
                <a:gd name="T37" fmla="*/ 988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84" h="1977">
                  <a:moveTo>
                    <a:pt x="1768" y="36"/>
                  </a:moveTo>
                  <a:lnTo>
                    <a:pt x="1551" y="36"/>
                  </a:lnTo>
                  <a:cubicBezTo>
                    <a:pt x="1492" y="36"/>
                    <a:pt x="1442" y="80"/>
                    <a:pt x="1435" y="139"/>
                  </a:cubicBezTo>
                  <a:lnTo>
                    <a:pt x="1429" y="191"/>
                  </a:lnTo>
                  <a:cubicBezTo>
                    <a:pt x="1291" y="82"/>
                    <a:pt x="1118" y="0"/>
                    <a:pt x="942" y="0"/>
                  </a:cubicBezTo>
                  <a:cubicBezTo>
                    <a:pt x="387" y="0"/>
                    <a:pt x="0" y="406"/>
                    <a:pt x="0" y="988"/>
                  </a:cubicBezTo>
                  <a:cubicBezTo>
                    <a:pt x="0" y="1561"/>
                    <a:pt x="389" y="1977"/>
                    <a:pt x="926" y="1977"/>
                  </a:cubicBezTo>
                  <a:cubicBezTo>
                    <a:pt x="1089" y="1977"/>
                    <a:pt x="1276" y="1901"/>
                    <a:pt x="1429" y="1783"/>
                  </a:cubicBezTo>
                  <a:lnTo>
                    <a:pt x="1435" y="1837"/>
                  </a:lnTo>
                  <a:cubicBezTo>
                    <a:pt x="1441" y="1896"/>
                    <a:pt x="1491" y="1940"/>
                    <a:pt x="1551" y="1940"/>
                  </a:cubicBezTo>
                  <a:lnTo>
                    <a:pt x="1768" y="1940"/>
                  </a:lnTo>
                  <a:cubicBezTo>
                    <a:pt x="1832" y="1940"/>
                    <a:pt x="1884" y="1888"/>
                    <a:pt x="1884" y="1824"/>
                  </a:cubicBezTo>
                  <a:lnTo>
                    <a:pt x="1884" y="153"/>
                  </a:lnTo>
                  <a:cubicBezTo>
                    <a:pt x="1884" y="88"/>
                    <a:pt x="1832" y="36"/>
                    <a:pt x="1768" y="36"/>
                  </a:cubicBezTo>
                  <a:close/>
                  <a:moveTo>
                    <a:pt x="1421" y="988"/>
                  </a:moveTo>
                  <a:cubicBezTo>
                    <a:pt x="1421" y="1306"/>
                    <a:pt x="1228" y="1519"/>
                    <a:pt x="942" y="1519"/>
                  </a:cubicBezTo>
                  <a:cubicBezTo>
                    <a:pt x="634" y="1519"/>
                    <a:pt x="468" y="1246"/>
                    <a:pt x="468" y="988"/>
                  </a:cubicBezTo>
                  <a:cubicBezTo>
                    <a:pt x="468" y="724"/>
                    <a:pt x="632" y="457"/>
                    <a:pt x="946" y="457"/>
                  </a:cubicBezTo>
                  <a:cubicBezTo>
                    <a:pt x="1235" y="457"/>
                    <a:pt x="1421" y="666"/>
                    <a:pt x="1421" y="988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03" name="Freeform 34">
              <a:extLst>
                <a:ext uri="{FF2B5EF4-FFF2-40B4-BE49-F238E27FC236}">
                  <a16:creationId xmlns:a16="http://schemas.microsoft.com/office/drawing/2014/main" id="{1DDFFC74-BA57-414A-9C82-DE51596B755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278063" y="911225"/>
              <a:ext cx="85725" cy="285750"/>
            </a:xfrm>
            <a:custGeom>
              <a:avLst/>
              <a:gdLst>
                <a:gd name="T0" fmla="*/ 660 w 777"/>
                <a:gd name="T1" fmla="*/ 0 h 2578"/>
                <a:gd name="T2" fmla="*/ 411 w 777"/>
                <a:gd name="T3" fmla="*/ 0 h 2578"/>
                <a:gd name="T4" fmla="*/ 294 w 777"/>
                <a:gd name="T5" fmla="*/ 117 h 2578"/>
                <a:gd name="T6" fmla="*/ 294 w 777"/>
                <a:gd name="T7" fmla="*/ 1876 h 2578"/>
                <a:gd name="T8" fmla="*/ 106 w 777"/>
                <a:gd name="T9" fmla="*/ 2106 h 2578"/>
                <a:gd name="T10" fmla="*/ 0 w 777"/>
                <a:gd name="T11" fmla="*/ 2222 h 2578"/>
                <a:gd name="T12" fmla="*/ 0 w 777"/>
                <a:gd name="T13" fmla="*/ 2462 h 2578"/>
                <a:gd name="T14" fmla="*/ 36 w 777"/>
                <a:gd name="T15" fmla="*/ 2546 h 2578"/>
                <a:gd name="T16" fmla="*/ 116 w 777"/>
                <a:gd name="T17" fmla="*/ 2578 h 2578"/>
                <a:gd name="T18" fmla="*/ 122 w 777"/>
                <a:gd name="T19" fmla="*/ 2578 h 2578"/>
                <a:gd name="T20" fmla="*/ 777 w 777"/>
                <a:gd name="T21" fmla="*/ 1879 h 2578"/>
                <a:gd name="T22" fmla="*/ 777 w 777"/>
                <a:gd name="T23" fmla="*/ 117 h 2578"/>
                <a:gd name="T24" fmla="*/ 660 w 777"/>
                <a:gd name="T25" fmla="*/ 0 h 2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7" h="2578">
                  <a:moveTo>
                    <a:pt x="660" y="0"/>
                  </a:moveTo>
                  <a:lnTo>
                    <a:pt x="411" y="0"/>
                  </a:lnTo>
                  <a:cubicBezTo>
                    <a:pt x="347" y="0"/>
                    <a:pt x="294" y="52"/>
                    <a:pt x="294" y="117"/>
                  </a:cubicBezTo>
                  <a:lnTo>
                    <a:pt x="294" y="1876"/>
                  </a:lnTo>
                  <a:cubicBezTo>
                    <a:pt x="294" y="1964"/>
                    <a:pt x="236" y="2094"/>
                    <a:pt x="106" y="2106"/>
                  </a:cubicBezTo>
                  <a:cubicBezTo>
                    <a:pt x="46" y="2111"/>
                    <a:pt x="0" y="2161"/>
                    <a:pt x="0" y="2222"/>
                  </a:cubicBezTo>
                  <a:lnTo>
                    <a:pt x="0" y="2462"/>
                  </a:lnTo>
                  <a:cubicBezTo>
                    <a:pt x="0" y="2494"/>
                    <a:pt x="13" y="2524"/>
                    <a:pt x="36" y="2546"/>
                  </a:cubicBezTo>
                  <a:cubicBezTo>
                    <a:pt x="58" y="2567"/>
                    <a:pt x="87" y="2578"/>
                    <a:pt x="116" y="2578"/>
                  </a:cubicBezTo>
                  <a:cubicBezTo>
                    <a:pt x="118" y="2578"/>
                    <a:pt x="120" y="2578"/>
                    <a:pt x="122" y="2578"/>
                  </a:cubicBezTo>
                  <a:cubicBezTo>
                    <a:pt x="526" y="2560"/>
                    <a:pt x="777" y="2292"/>
                    <a:pt x="777" y="1879"/>
                  </a:cubicBezTo>
                  <a:lnTo>
                    <a:pt x="777" y="117"/>
                  </a:lnTo>
                  <a:cubicBezTo>
                    <a:pt x="777" y="52"/>
                    <a:pt x="724" y="0"/>
                    <a:pt x="660" y="0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04" name="Freeform 35">
              <a:extLst>
                <a:ext uri="{FF2B5EF4-FFF2-40B4-BE49-F238E27FC236}">
                  <a16:creationId xmlns:a16="http://schemas.microsoft.com/office/drawing/2014/main" id="{3399F8CD-AE2E-4E53-A2BE-8AD9B7153C6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76525" y="822325"/>
              <a:ext cx="53975" cy="274638"/>
            </a:xfrm>
            <a:custGeom>
              <a:avLst/>
              <a:gdLst>
                <a:gd name="T0" fmla="*/ 365 w 482"/>
                <a:gd name="T1" fmla="*/ 0 h 2492"/>
                <a:gd name="T2" fmla="*/ 116 w 482"/>
                <a:gd name="T3" fmla="*/ 0 h 2492"/>
                <a:gd name="T4" fmla="*/ 0 w 482"/>
                <a:gd name="T5" fmla="*/ 117 h 2492"/>
                <a:gd name="T6" fmla="*/ 0 w 482"/>
                <a:gd name="T7" fmla="*/ 2375 h 2492"/>
                <a:gd name="T8" fmla="*/ 116 w 482"/>
                <a:gd name="T9" fmla="*/ 2492 h 2492"/>
                <a:gd name="T10" fmla="*/ 365 w 482"/>
                <a:gd name="T11" fmla="*/ 2492 h 2492"/>
                <a:gd name="T12" fmla="*/ 482 w 482"/>
                <a:gd name="T13" fmla="*/ 2375 h 2492"/>
                <a:gd name="T14" fmla="*/ 482 w 482"/>
                <a:gd name="T15" fmla="*/ 117 h 2492"/>
                <a:gd name="T16" fmla="*/ 365 w 482"/>
                <a:gd name="T17" fmla="*/ 0 h 2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2" h="2492">
                  <a:moveTo>
                    <a:pt x="365" y="0"/>
                  </a:moveTo>
                  <a:lnTo>
                    <a:pt x="116" y="0"/>
                  </a:lnTo>
                  <a:cubicBezTo>
                    <a:pt x="52" y="0"/>
                    <a:pt x="0" y="53"/>
                    <a:pt x="0" y="117"/>
                  </a:cubicBezTo>
                  <a:lnTo>
                    <a:pt x="0" y="2375"/>
                  </a:lnTo>
                  <a:cubicBezTo>
                    <a:pt x="0" y="2439"/>
                    <a:pt x="52" y="2492"/>
                    <a:pt x="116" y="2492"/>
                  </a:cubicBezTo>
                  <a:lnTo>
                    <a:pt x="365" y="2492"/>
                  </a:lnTo>
                  <a:cubicBezTo>
                    <a:pt x="430" y="2492"/>
                    <a:pt x="482" y="2439"/>
                    <a:pt x="482" y="2375"/>
                  </a:cubicBezTo>
                  <a:lnTo>
                    <a:pt x="482" y="117"/>
                  </a:lnTo>
                  <a:cubicBezTo>
                    <a:pt x="482" y="53"/>
                    <a:pt x="430" y="0"/>
                    <a:pt x="365" y="0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05" name="Freeform 36">
              <a:extLst>
                <a:ext uri="{FF2B5EF4-FFF2-40B4-BE49-F238E27FC236}">
                  <a16:creationId xmlns:a16="http://schemas.microsoft.com/office/drawing/2014/main" id="{AF0FFA90-8369-4E3D-94CB-4AE9DFA6E0D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90825" y="911225"/>
              <a:ext cx="53975" cy="185738"/>
            </a:xfrm>
            <a:custGeom>
              <a:avLst/>
              <a:gdLst>
                <a:gd name="T0" fmla="*/ 366 w 483"/>
                <a:gd name="T1" fmla="*/ 0 h 1677"/>
                <a:gd name="T2" fmla="*/ 117 w 483"/>
                <a:gd name="T3" fmla="*/ 0 h 1677"/>
                <a:gd name="T4" fmla="*/ 0 w 483"/>
                <a:gd name="T5" fmla="*/ 117 h 1677"/>
                <a:gd name="T6" fmla="*/ 0 w 483"/>
                <a:gd name="T7" fmla="*/ 1561 h 1677"/>
                <a:gd name="T8" fmla="*/ 117 w 483"/>
                <a:gd name="T9" fmla="*/ 1677 h 1677"/>
                <a:gd name="T10" fmla="*/ 366 w 483"/>
                <a:gd name="T11" fmla="*/ 1677 h 1677"/>
                <a:gd name="T12" fmla="*/ 483 w 483"/>
                <a:gd name="T13" fmla="*/ 1561 h 1677"/>
                <a:gd name="T14" fmla="*/ 483 w 483"/>
                <a:gd name="T15" fmla="*/ 117 h 1677"/>
                <a:gd name="T16" fmla="*/ 366 w 483"/>
                <a:gd name="T17" fmla="*/ 0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3" h="1677">
                  <a:moveTo>
                    <a:pt x="366" y="0"/>
                  </a:moveTo>
                  <a:lnTo>
                    <a:pt x="117" y="0"/>
                  </a:lnTo>
                  <a:cubicBezTo>
                    <a:pt x="53" y="0"/>
                    <a:pt x="0" y="52"/>
                    <a:pt x="0" y="117"/>
                  </a:cubicBezTo>
                  <a:lnTo>
                    <a:pt x="0" y="1561"/>
                  </a:lnTo>
                  <a:cubicBezTo>
                    <a:pt x="0" y="1625"/>
                    <a:pt x="53" y="1677"/>
                    <a:pt x="117" y="1677"/>
                  </a:cubicBezTo>
                  <a:lnTo>
                    <a:pt x="366" y="1677"/>
                  </a:lnTo>
                  <a:cubicBezTo>
                    <a:pt x="430" y="1677"/>
                    <a:pt x="483" y="1625"/>
                    <a:pt x="483" y="1561"/>
                  </a:cubicBezTo>
                  <a:lnTo>
                    <a:pt x="483" y="117"/>
                  </a:lnTo>
                  <a:cubicBezTo>
                    <a:pt x="483" y="52"/>
                    <a:pt x="430" y="0"/>
                    <a:pt x="366" y="0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06" name="Freeform 37">
              <a:extLst>
                <a:ext uri="{FF2B5EF4-FFF2-40B4-BE49-F238E27FC236}">
                  <a16:creationId xmlns:a16="http://schemas.microsoft.com/office/drawing/2014/main" id="{6C646506-E2E3-47A2-B99A-4A69FC6F09A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905125" y="882650"/>
              <a:ext cx="187325" cy="214313"/>
            </a:xfrm>
            <a:custGeom>
              <a:avLst/>
              <a:gdLst>
                <a:gd name="T0" fmla="*/ 938 w 1695"/>
                <a:gd name="T1" fmla="*/ 0 h 1940"/>
                <a:gd name="T2" fmla="*/ 465 w 1695"/>
                <a:gd name="T3" fmla="*/ 178 h 1940"/>
                <a:gd name="T4" fmla="*/ 463 w 1695"/>
                <a:gd name="T5" fmla="*/ 146 h 1940"/>
                <a:gd name="T6" fmla="*/ 347 w 1695"/>
                <a:gd name="T7" fmla="*/ 36 h 1940"/>
                <a:gd name="T8" fmla="*/ 117 w 1695"/>
                <a:gd name="T9" fmla="*/ 36 h 1940"/>
                <a:gd name="T10" fmla="*/ 0 w 1695"/>
                <a:gd name="T11" fmla="*/ 153 h 1940"/>
                <a:gd name="T12" fmla="*/ 0 w 1695"/>
                <a:gd name="T13" fmla="*/ 1824 h 1940"/>
                <a:gd name="T14" fmla="*/ 117 w 1695"/>
                <a:gd name="T15" fmla="*/ 1940 h 1940"/>
                <a:gd name="T16" fmla="*/ 366 w 1695"/>
                <a:gd name="T17" fmla="*/ 1940 h 1940"/>
                <a:gd name="T18" fmla="*/ 483 w 1695"/>
                <a:gd name="T19" fmla="*/ 1824 h 1940"/>
                <a:gd name="T20" fmla="*/ 483 w 1695"/>
                <a:gd name="T21" fmla="*/ 867 h 1940"/>
                <a:gd name="T22" fmla="*/ 867 w 1695"/>
                <a:gd name="T23" fmla="*/ 460 h 1940"/>
                <a:gd name="T24" fmla="*/ 1212 w 1695"/>
                <a:gd name="T25" fmla="*/ 848 h 1940"/>
                <a:gd name="T26" fmla="*/ 1212 w 1695"/>
                <a:gd name="T27" fmla="*/ 1824 h 1940"/>
                <a:gd name="T28" fmla="*/ 1329 w 1695"/>
                <a:gd name="T29" fmla="*/ 1940 h 1940"/>
                <a:gd name="T30" fmla="*/ 1578 w 1695"/>
                <a:gd name="T31" fmla="*/ 1940 h 1940"/>
                <a:gd name="T32" fmla="*/ 1695 w 1695"/>
                <a:gd name="T33" fmla="*/ 1824 h 1940"/>
                <a:gd name="T34" fmla="*/ 1695 w 1695"/>
                <a:gd name="T35" fmla="*/ 786 h 1940"/>
                <a:gd name="T36" fmla="*/ 938 w 1695"/>
                <a:gd name="T37" fmla="*/ 0 h 1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5" h="1940">
                  <a:moveTo>
                    <a:pt x="938" y="0"/>
                  </a:moveTo>
                  <a:cubicBezTo>
                    <a:pt x="759" y="0"/>
                    <a:pt x="600" y="60"/>
                    <a:pt x="465" y="178"/>
                  </a:cubicBezTo>
                  <a:lnTo>
                    <a:pt x="463" y="146"/>
                  </a:lnTo>
                  <a:cubicBezTo>
                    <a:pt x="460" y="84"/>
                    <a:pt x="409" y="36"/>
                    <a:pt x="347" y="36"/>
                  </a:cubicBezTo>
                  <a:lnTo>
                    <a:pt x="117" y="36"/>
                  </a:lnTo>
                  <a:cubicBezTo>
                    <a:pt x="52" y="36"/>
                    <a:pt x="0" y="88"/>
                    <a:pt x="0" y="153"/>
                  </a:cubicBezTo>
                  <a:lnTo>
                    <a:pt x="0" y="1824"/>
                  </a:lnTo>
                  <a:cubicBezTo>
                    <a:pt x="0" y="1888"/>
                    <a:pt x="52" y="1940"/>
                    <a:pt x="117" y="1940"/>
                  </a:cubicBezTo>
                  <a:lnTo>
                    <a:pt x="366" y="1940"/>
                  </a:lnTo>
                  <a:cubicBezTo>
                    <a:pt x="430" y="1940"/>
                    <a:pt x="483" y="1888"/>
                    <a:pt x="483" y="1824"/>
                  </a:cubicBezTo>
                  <a:lnTo>
                    <a:pt x="483" y="867"/>
                  </a:lnTo>
                  <a:cubicBezTo>
                    <a:pt x="483" y="624"/>
                    <a:pt x="637" y="460"/>
                    <a:pt x="867" y="460"/>
                  </a:cubicBezTo>
                  <a:cubicBezTo>
                    <a:pt x="1167" y="460"/>
                    <a:pt x="1212" y="703"/>
                    <a:pt x="1212" y="848"/>
                  </a:cubicBezTo>
                  <a:lnTo>
                    <a:pt x="1212" y="1824"/>
                  </a:lnTo>
                  <a:cubicBezTo>
                    <a:pt x="1212" y="1888"/>
                    <a:pt x="1265" y="1940"/>
                    <a:pt x="1329" y="1940"/>
                  </a:cubicBezTo>
                  <a:lnTo>
                    <a:pt x="1578" y="1940"/>
                  </a:lnTo>
                  <a:cubicBezTo>
                    <a:pt x="1642" y="1940"/>
                    <a:pt x="1695" y="1888"/>
                    <a:pt x="1695" y="1824"/>
                  </a:cubicBezTo>
                  <a:lnTo>
                    <a:pt x="1695" y="786"/>
                  </a:lnTo>
                  <a:cubicBezTo>
                    <a:pt x="1695" y="309"/>
                    <a:pt x="1398" y="0"/>
                    <a:pt x="938" y="0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07" name="Freeform 38">
              <a:extLst>
                <a:ext uri="{FF2B5EF4-FFF2-40B4-BE49-F238E27FC236}">
                  <a16:creationId xmlns:a16="http://schemas.microsoft.com/office/drawing/2014/main" id="{0D1F0BBB-1A27-4DE3-9BA2-15C57CA116E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49600" y="882650"/>
              <a:ext cx="187325" cy="214313"/>
            </a:xfrm>
            <a:custGeom>
              <a:avLst/>
              <a:gdLst>
                <a:gd name="T0" fmla="*/ 938 w 1695"/>
                <a:gd name="T1" fmla="*/ 0 h 1940"/>
                <a:gd name="T2" fmla="*/ 465 w 1695"/>
                <a:gd name="T3" fmla="*/ 178 h 1940"/>
                <a:gd name="T4" fmla="*/ 463 w 1695"/>
                <a:gd name="T5" fmla="*/ 146 h 1940"/>
                <a:gd name="T6" fmla="*/ 347 w 1695"/>
                <a:gd name="T7" fmla="*/ 36 h 1940"/>
                <a:gd name="T8" fmla="*/ 117 w 1695"/>
                <a:gd name="T9" fmla="*/ 36 h 1940"/>
                <a:gd name="T10" fmla="*/ 0 w 1695"/>
                <a:gd name="T11" fmla="*/ 153 h 1940"/>
                <a:gd name="T12" fmla="*/ 0 w 1695"/>
                <a:gd name="T13" fmla="*/ 1824 h 1940"/>
                <a:gd name="T14" fmla="*/ 117 w 1695"/>
                <a:gd name="T15" fmla="*/ 1940 h 1940"/>
                <a:gd name="T16" fmla="*/ 366 w 1695"/>
                <a:gd name="T17" fmla="*/ 1940 h 1940"/>
                <a:gd name="T18" fmla="*/ 483 w 1695"/>
                <a:gd name="T19" fmla="*/ 1824 h 1940"/>
                <a:gd name="T20" fmla="*/ 483 w 1695"/>
                <a:gd name="T21" fmla="*/ 867 h 1940"/>
                <a:gd name="T22" fmla="*/ 867 w 1695"/>
                <a:gd name="T23" fmla="*/ 460 h 1940"/>
                <a:gd name="T24" fmla="*/ 1213 w 1695"/>
                <a:gd name="T25" fmla="*/ 848 h 1940"/>
                <a:gd name="T26" fmla="*/ 1213 w 1695"/>
                <a:gd name="T27" fmla="*/ 1824 h 1940"/>
                <a:gd name="T28" fmla="*/ 1329 w 1695"/>
                <a:gd name="T29" fmla="*/ 1940 h 1940"/>
                <a:gd name="T30" fmla="*/ 1578 w 1695"/>
                <a:gd name="T31" fmla="*/ 1940 h 1940"/>
                <a:gd name="T32" fmla="*/ 1695 w 1695"/>
                <a:gd name="T33" fmla="*/ 1824 h 1940"/>
                <a:gd name="T34" fmla="*/ 1695 w 1695"/>
                <a:gd name="T35" fmla="*/ 786 h 1940"/>
                <a:gd name="T36" fmla="*/ 938 w 1695"/>
                <a:gd name="T37" fmla="*/ 0 h 1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5" h="1940">
                  <a:moveTo>
                    <a:pt x="938" y="0"/>
                  </a:moveTo>
                  <a:cubicBezTo>
                    <a:pt x="759" y="0"/>
                    <a:pt x="601" y="60"/>
                    <a:pt x="465" y="178"/>
                  </a:cubicBezTo>
                  <a:lnTo>
                    <a:pt x="463" y="146"/>
                  </a:lnTo>
                  <a:cubicBezTo>
                    <a:pt x="460" y="84"/>
                    <a:pt x="409" y="36"/>
                    <a:pt x="347" y="36"/>
                  </a:cubicBezTo>
                  <a:lnTo>
                    <a:pt x="117" y="36"/>
                  </a:lnTo>
                  <a:cubicBezTo>
                    <a:pt x="52" y="36"/>
                    <a:pt x="0" y="88"/>
                    <a:pt x="0" y="153"/>
                  </a:cubicBezTo>
                  <a:lnTo>
                    <a:pt x="0" y="1824"/>
                  </a:lnTo>
                  <a:cubicBezTo>
                    <a:pt x="0" y="1888"/>
                    <a:pt x="52" y="1940"/>
                    <a:pt x="117" y="1940"/>
                  </a:cubicBezTo>
                  <a:lnTo>
                    <a:pt x="366" y="1940"/>
                  </a:lnTo>
                  <a:cubicBezTo>
                    <a:pt x="430" y="1940"/>
                    <a:pt x="483" y="1888"/>
                    <a:pt x="483" y="1824"/>
                  </a:cubicBezTo>
                  <a:lnTo>
                    <a:pt x="483" y="867"/>
                  </a:lnTo>
                  <a:cubicBezTo>
                    <a:pt x="483" y="624"/>
                    <a:pt x="637" y="460"/>
                    <a:pt x="867" y="460"/>
                  </a:cubicBezTo>
                  <a:cubicBezTo>
                    <a:pt x="1168" y="460"/>
                    <a:pt x="1213" y="703"/>
                    <a:pt x="1213" y="848"/>
                  </a:cubicBezTo>
                  <a:lnTo>
                    <a:pt x="1213" y="1824"/>
                  </a:lnTo>
                  <a:cubicBezTo>
                    <a:pt x="1213" y="1888"/>
                    <a:pt x="1265" y="1940"/>
                    <a:pt x="1329" y="1940"/>
                  </a:cubicBezTo>
                  <a:lnTo>
                    <a:pt x="1578" y="1940"/>
                  </a:lnTo>
                  <a:cubicBezTo>
                    <a:pt x="1643" y="1940"/>
                    <a:pt x="1695" y="1888"/>
                    <a:pt x="1695" y="1824"/>
                  </a:cubicBezTo>
                  <a:lnTo>
                    <a:pt x="1695" y="786"/>
                  </a:lnTo>
                  <a:cubicBezTo>
                    <a:pt x="1695" y="309"/>
                    <a:pt x="1398" y="0"/>
                    <a:pt x="938" y="0"/>
                  </a:cubicBezTo>
                  <a:close/>
                </a:path>
              </a:pathLst>
            </a:cu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08" name="Oval 39">
              <a:extLst>
                <a:ext uri="{FF2B5EF4-FFF2-40B4-BE49-F238E27FC236}">
                  <a16:creationId xmlns:a16="http://schemas.microsoft.com/office/drawing/2014/main" id="{85CF002A-5178-435B-A87B-431011C82CC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787650" y="822325"/>
              <a:ext cx="60325" cy="58738"/>
            </a:xfrm>
            <a:prstGeom prst="ellipse">
              <a:avLst/>
            </a:pr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09" name="Oval 40">
              <a:extLst>
                <a:ext uri="{FF2B5EF4-FFF2-40B4-BE49-F238E27FC236}">
                  <a16:creationId xmlns:a16="http://schemas.microsoft.com/office/drawing/2014/main" id="{75BBD286-05DA-4163-BF34-395D9A2D394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306638" y="822325"/>
              <a:ext cx="60325" cy="58738"/>
            </a:xfrm>
            <a:prstGeom prst="ellipse">
              <a:avLst/>
            </a:pr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0" name="Oval 41">
              <a:extLst>
                <a:ext uri="{FF2B5EF4-FFF2-40B4-BE49-F238E27FC236}">
                  <a16:creationId xmlns:a16="http://schemas.microsoft.com/office/drawing/2014/main" id="{268943B9-48D8-44AE-8BE5-200A0F70825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577975" y="822325"/>
              <a:ext cx="60325" cy="58738"/>
            </a:xfrm>
            <a:prstGeom prst="ellipse">
              <a:avLst/>
            </a:prstGeom>
            <a:solidFill>
              <a:srgbClr val="5000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1" name="Freeform 42">
              <a:extLst>
                <a:ext uri="{FF2B5EF4-FFF2-40B4-BE49-F238E27FC236}">
                  <a16:creationId xmlns:a16="http://schemas.microsoft.com/office/drawing/2014/main" id="{698F3DEB-F833-42DC-94EB-9F11CF7136A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2638" y="1104900"/>
              <a:ext cx="106362" cy="107950"/>
            </a:xfrm>
            <a:custGeom>
              <a:avLst/>
              <a:gdLst>
                <a:gd name="T0" fmla="*/ 899 w 965"/>
                <a:gd name="T1" fmla="*/ 598 h 969"/>
                <a:gd name="T2" fmla="*/ 626 w 965"/>
                <a:gd name="T3" fmla="*/ 65 h 969"/>
                <a:gd name="T4" fmla="*/ 64 w 965"/>
                <a:gd name="T5" fmla="*/ 370 h 969"/>
                <a:gd name="T6" fmla="*/ 366 w 965"/>
                <a:gd name="T7" fmla="*/ 904 h 969"/>
                <a:gd name="T8" fmla="*/ 899 w 965"/>
                <a:gd name="T9" fmla="*/ 598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5" h="969">
                  <a:moveTo>
                    <a:pt x="899" y="598"/>
                  </a:moveTo>
                  <a:cubicBezTo>
                    <a:pt x="965" y="367"/>
                    <a:pt x="858" y="131"/>
                    <a:pt x="626" y="65"/>
                  </a:cubicBezTo>
                  <a:cubicBezTo>
                    <a:pt x="395" y="0"/>
                    <a:pt x="139" y="118"/>
                    <a:pt x="64" y="370"/>
                  </a:cubicBezTo>
                  <a:cubicBezTo>
                    <a:pt x="0" y="582"/>
                    <a:pt x="135" y="838"/>
                    <a:pt x="366" y="904"/>
                  </a:cubicBezTo>
                  <a:cubicBezTo>
                    <a:pt x="598" y="969"/>
                    <a:pt x="834" y="830"/>
                    <a:pt x="899" y="598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2" name="Freeform 43">
              <a:extLst>
                <a:ext uri="{FF2B5EF4-FFF2-40B4-BE49-F238E27FC236}">
                  <a16:creationId xmlns:a16="http://schemas.microsoft.com/office/drawing/2014/main" id="{A7167B5D-7907-4132-B936-9B37037B453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7413" y="906463"/>
              <a:ext cx="122237" cy="130175"/>
            </a:xfrm>
            <a:custGeom>
              <a:avLst/>
              <a:gdLst>
                <a:gd name="T0" fmla="*/ 1060 w 1104"/>
                <a:gd name="T1" fmla="*/ 679 h 1178"/>
                <a:gd name="T2" fmla="*/ 632 w 1104"/>
                <a:gd name="T3" fmla="*/ 86 h 1178"/>
                <a:gd name="T4" fmla="*/ 16 w 1104"/>
                <a:gd name="T5" fmla="*/ 539 h 1178"/>
                <a:gd name="T6" fmla="*/ 469 w 1104"/>
                <a:gd name="T7" fmla="*/ 1155 h 1178"/>
                <a:gd name="T8" fmla="*/ 1060 w 1104"/>
                <a:gd name="T9" fmla="*/ 679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4" h="1178">
                  <a:moveTo>
                    <a:pt x="1060" y="679"/>
                  </a:moveTo>
                  <a:cubicBezTo>
                    <a:pt x="1104" y="384"/>
                    <a:pt x="920" y="163"/>
                    <a:pt x="632" y="86"/>
                  </a:cubicBezTo>
                  <a:cubicBezTo>
                    <a:pt x="313" y="0"/>
                    <a:pt x="32" y="241"/>
                    <a:pt x="16" y="539"/>
                  </a:cubicBezTo>
                  <a:cubicBezTo>
                    <a:pt x="0" y="831"/>
                    <a:pt x="154" y="1130"/>
                    <a:pt x="469" y="1155"/>
                  </a:cubicBezTo>
                  <a:cubicBezTo>
                    <a:pt x="767" y="1178"/>
                    <a:pt x="1015" y="974"/>
                    <a:pt x="1060" y="679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3" name="Freeform 44">
              <a:extLst>
                <a:ext uri="{FF2B5EF4-FFF2-40B4-BE49-F238E27FC236}">
                  <a16:creationId xmlns:a16="http://schemas.microsoft.com/office/drawing/2014/main" id="{0816BDD2-F79D-4410-A441-5490B4FEF13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4238" y="1046163"/>
              <a:ext cx="106362" cy="103188"/>
            </a:xfrm>
            <a:custGeom>
              <a:avLst/>
              <a:gdLst>
                <a:gd name="T0" fmla="*/ 899 w 956"/>
                <a:gd name="T1" fmla="*/ 574 h 924"/>
                <a:gd name="T2" fmla="*/ 536 w 956"/>
                <a:gd name="T3" fmla="*/ 38 h 924"/>
                <a:gd name="T4" fmla="*/ 16 w 956"/>
                <a:gd name="T5" fmla="*/ 421 h 924"/>
                <a:gd name="T6" fmla="*/ 389 w 956"/>
                <a:gd name="T7" fmla="*/ 886 h 924"/>
                <a:gd name="T8" fmla="*/ 899 w 956"/>
                <a:gd name="T9" fmla="*/ 574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6" h="924">
                  <a:moveTo>
                    <a:pt x="899" y="574"/>
                  </a:moveTo>
                  <a:cubicBezTo>
                    <a:pt x="956" y="328"/>
                    <a:pt x="785" y="76"/>
                    <a:pt x="536" y="38"/>
                  </a:cubicBezTo>
                  <a:cubicBezTo>
                    <a:pt x="287" y="0"/>
                    <a:pt x="33" y="172"/>
                    <a:pt x="16" y="421"/>
                  </a:cubicBezTo>
                  <a:cubicBezTo>
                    <a:pt x="0" y="675"/>
                    <a:pt x="140" y="848"/>
                    <a:pt x="389" y="886"/>
                  </a:cubicBezTo>
                  <a:cubicBezTo>
                    <a:pt x="638" y="924"/>
                    <a:pt x="844" y="812"/>
                    <a:pt x="899" y="574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4" name="Freeform 45">
              <a:extLst>
                <a:ext uri="{FF2B5EF4-FFF2-40B4-BE49-F238E27FC236}">
                  <a16:creationId xmlns:a16="http://schemas.microsoft.com/office/drawing/2014/main" id="{FB2B6DA6-8D15-42AF-AD65-D9F411F81D0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82663" y="998538"/>
              <a:ext cx="106362" cy="115888"/>
            </a:xfrm>
            <a:custGeom>
              <a:avLst/>
              <a:gdLst>
                <a:gd name="T0" fmla="*/ 960 w 966"/>
                <a:gd name="T1" fmla="*/ 581 h 1038"/>
                <a:gd name="T2" fmla="*/ 565 w 966"/>
                <a:gd name="T3" fmla="*/ 39 h 1038"/>
                <a:gd name="T4" fmla="*/ 54 w 966"/>
                <a:gd name="T5" fmla="*/ 423 h 1038"/>
                <a:gd name="T6" fmla="*/ 432 w 966"/>
                <a:gd name="T7" fmla="*/ 988 h 1038"/>
                <a:gd name="T8" fmla="*/ 960 w 966"/>
                <a:gd name="T9" fmla="*/ 581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6" h="1038">
                  <a:moveTo>
                    <a:pt x="960" y="581"/>
                  </a:moveTo>
                  <a:cubicBezTo>
                    <a:pt x="966" y="329"/>
                    <a:pt x="817" y="77"/>
                    <a:pt x="565" y="39"/>
                  </a:cubicBezTo>
                  <a:cubicBezTo>
                    <a:pt x="313" y="0"/>
                    <a:pt x="116" y="155"/>
                    <a:pt x="54" y="423"/>
                  </a:cubicBezTo>
                  <a:cubicBezTo>
                    <a:pt x="0" y="659"/>
                    <a:pt x="182" y="941"/>
                    <a:pt x="432" y="988"/>
                  </a:cubicBezTo>
                  <a:cubicBezTo>
                    <a:pt x="702" y="1038"/>
                    <a:pt x="955" y="835"/>
                    <a:pt x="960" y="58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5" name="Freeform 46">
              <a:extLst>
                <a:ext uri="{FF2B5EF4-FFF2-40B4-BE49-F238E27FC236}">
                  <a16:creationId xmlns:a16="http://schemas.microsoft.com/office/drawing/2014/main" id="{C1FD3101-8BE8-4371-B211-7DCD010ACC7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16000" y="890588"/>
              <a:ext cx="112712" cy="109538"/>
            </a:xfrm>
            <a:custGeom>
              <a:avLst/>
              <a:gdLst>
                <a:gd name="T0" fmla="*/ 996 w 1018"/>
                <a:gd name="T1" fmla="*/ 536 h 998"/>
                <a:gd name="T2" fmla="*/ 593 w 1018"/>
                <a:gd name="T3" fmla="*/ 6 h 998"/>
                <a:gd name="T4" fmla="*/ 49 w 1018"/>
                <a:gd name="T5" fmla="*/ 406 h 998"/>
                <a:gd name="T6" fmla="*/ 417 w 1018"/>
                <a:gd name="T7" fmla="*/ 958 h 998"/>
                <a:gd name="T8" fmla="*/ 996 w 1018"/>
                <a:gd name="T9" fmla="*/ 536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8" h="998">
                  <a:moveTo>
                    <a:pt x="996" y="536"/>
                  </a:moveTo>
                  <a:cubicBezTo>
                    <a:pt x="1018" y="273"/>
                    <a:pt x="857" y="12"/>
                    <a:pt x="593" y="6"/>
                  </a:cubicBezTo>
                  <a:cubicBezTo>
                    <a:pt x="335" y="0"/>
                    <a:pt x="97" y="157"/>
                    <a:pt x="49" y="406"/>
                  </a:cubicBezTo>
                  <a:cubicBezTo>
                    <a:pt x="0" y="664"/>
                    <a:pt x="156" y="919"/>
                    <a:pt x="417" y="958"/>
                  </a:cubicBezTo>
                  <a:cubicBezTo>
                    <a:pt x="677" y="998"/>
                    <a:pt x="975" y="780"/>
                    <a:pt x="996" y="536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6" name="Freeform 47">
              <a:extLst>
                <a:ext uri="{FF2B5EF4-FFF2-40B4-BE49-F238E27FC236}">
                  <a16:creationId xmlns:a16="http://schemas.microsoft.com/office/drawing/2014/main" id="{05A45F3B-097C-4A44-81D9-59D946DBF81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4550" y="800100"/>
              <a:ext cx="103187" cy="109538"/>
            </a:xfrm>
            <a:custGeom>
              <a:avLst/>
              <a:gdLst>
                <a:gd name="T0" fmla="*/ 892 w 930"/>
                <a:gd name="T1" fmla="*/ 510 h 986"/>
                <a:gd name="T2" fmla="*/ 542 w 930"/>
                <a:gd name="T3" fmla="*/ 24 h 986"/>
                <a:gd name="T4" fmla="*/ 22 w 930"/>
                <a:gd name="T5" fmla="*/ 406 h 986"/>
                <a:gd name="T6" fmla="*/ 404 w 930"/>
                <a:gd name="T7" fmla="*/ 926 h 986"/>
                <a:gd name="T8" fmla="*/ 892 w 930"/>
                <a:gd name="T9" fmla="*/ 510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0" h="986">
                  <a:moveTo>
                    <a:pt x="892" y="510"/>
                  </a:moveTo>
                  <a:cubicBezTo>
                    <a:pt x="930" y="261"/>
                    <a:pt x="792" y="48"/>
                    <a:pt x="542" y="24"/>
                  </a:cubicBezTo>
                  <a:cubicBezTo>
                    <a:pt x="285" y="0"/>
                    <a:pt x="42" y="155"/>
                    <a:pt x="22" y="406"/>
                  </a:cubicBezTo>
                  <a:cubicBezTo>
                    <a:pt x="0" y="686"/>
                    <a:pt x="161" y="862"/>
                    <a:pt x="404" y="926"/>
                  </a:cubicBezTo>
                  <a:cubicBezTo>
                    <a:pt x="632" y="986"/>
                    <a:pt x="854" y="759"/>
                    <a:pt x="892" y="510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7" name="Freeform 48">
              <a:extLst>
                <a:ext uri="{FF2B5EF4-FFF2-40B4-BE49-F238E27FC236}">
                  <a16:creationId xmlns:a16="http://schemas.microsoft.com/office/drawing/2014/main" id="{7213E42A-9FBE-49EA-A35F-982184DE1E5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73150" y="1085850"/>
              <a:ext cx="85725" cy="93663"/>
            </a:xfrm>
            <a:custGeom>
              <a:avLst/>
              <a:gdLst>
                <a:gd name="T0" fmla="*/ 754 w 786"/>
                <a:gd name="T1" fmla="*/ 492 h 850"/>
                <a:gd name="T2" fmla="*/ 467 w 786"/>
                <a:gd name="T3" fmla="*/ 67 h 850"/>
                <a:gd name="T4" fmla="*/ 13 w 786"/>
                <a:gd name="T5" fmla="*/ 393 h 850"/>
                <a:gd name="T6" fmla="*/ 300 w 786"/>
                <a:gd name="T7" fmla="*/ 817 h 850"/>
                <a:gd name="T8" fmla="*/ 754 w 786"/>
                <a:gd name="T9" fmla="*/ 492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6" h="850">
                  <a:moveTo>
                    <a:pt x="754" y="492"/>
                  </a:moveTo>
                  <a:cubicBezTo>
                    <a:pt x="786" y="280"/>
                    <a:pt x="671" y="133"/>
                    <a:pt x="467" y="67"/>
                  </a:cubicBezTo>
                  <a:cubicBezTo>
                    <a:pt x="256" y="0"/>
                    <a:pt x="27" y="144"/>
                    <a:pt x="13" y="393"/>
                  </a:cubicBezTo>
                  <a:cubicBezTo>
                    <a:pt x="0" y="607"/>
                    <a:pt x="88" y="785"/>
                    <a:pt x="300" y="817"/>
                  </a:cubicBezTo>
                  <a:cubicBezTo>
                    <a:pt x="512" y="850"/>
                    <a:pt x="722" y="704"/>
                    <a:pt x="754" y="492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8" name="Freeform 49">
              <a:extLst>
                <a:ext uri="{FF2B5EF4-FFF2-40B4-BE49-F238E27FC236}">
                  <a16:creationId xmlns:a16="http://schemas.microsoft.com/office/drawing/2014/main" id="{D8D296AA-302D-4591-8D10-ECD33522E25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39813" y="750888"/>
              <a:ext cx="131762" cy="125413"/>
            </a:xfrm>
            <a:custGeom>
              <a:avLst/>
              <a:gdLst>
                <a:gd name="T0" fmla="*/ 1157 w 1199"/>
                <a:gd name="T1" fmla="*/ 670 h 1133"/>
                <a:gd name="T2" fmla="*/ 693 w 1199"/>
                <a:gd name="T3" fmla="*/ 42 h 1133"/>
                <a:gd name="T4" fmla="*/ 88 w 1199"/>
                <a:gd name="T5" fmla="*/ 476 h 1133"/>
                <a:gd name="T6" fmla="*/ 517 w 1199"/>
                <a:gd name="T7" fmla="*/ 1091 h 1133"/>
                <a:gd name="T8" fmla="*/ 1157 w 1199"/>
                <a:gd name="T9" fmla="*/ 67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9" h="1133">
                  <a:moveTo>
                    <a:pt x="1157" y="670"/>
                  </a:moveTo>
                  <a:cubicBezTo>
                    <a:pt x="1199" y="390"/>
                    <a:pt x="972" y="85"/>
                    <a:pt x="693" y="42"/>
                  </a:cubicBezTo>
                  <a:cubicBezTo>
                    <a:pt x="413" y="0"/>
                    <a:pt x="179" y="213"/>
                    <a:pt x="88" y="476"/>
                  </a:cubicBezTo>
                  <a:cubicBezTo>
                    <a:pt x="0" y="730"/>
                    <a:pt x="296" y="1057"/>
                    <a:pt x="517" y="1091"/>
                  </a:cubicBezTo>
                  <a:cubicBezTo>
                    <a:pt x="796" y="1133"/>
                    <a:pt x="1114" y="949"/>
                    <a:pt x="1157" y="670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9" name="Freeform 50">
              <a:extLst>
                <a:ext uri="{FF2B5EF4-FFF2-40B4-BE49-F238E27FC236}">
                  <a16:creationId xmlns:a16="http://schemas.microsoft.com/office/drawing/2014/main" id="{1A3845EC-0BCD-46AF-B043-7D49C9BEC83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4225" y="882650"/>
              <a:ext cx="96837" cy="103188"/>
            </a:xfrm>
            <a:custGeom>
              <a:avLst/>
              <a:gdLst>
                <a:gd name="T0" fmla="*/ 843 w 878"/>
                <a:gd name="T1" fmla="*/ 540 h 928"/>
                <a:gd name="T2" fmla="*/ 490 w 878"/>
                <a:gd name="T3" fmla="*/ 60 h 928"/>
                <a:gd name="T4" fmla="*/ 10 w 878"/>
                <a:gd name="T5" fmla="*/ 413 h 928"/>
                <a:gd name="T6" fmla="*/ 363 w 878"/>
                <a:gd name="T7" fmla="*/ 893 h 928"/>
                <a:gd name="T8" fmla="*/ 843 w 878"/>
                <a:gd name="T9" fmla="*/ 540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928">
                  <a:moveTo>
                    <a:pt x="843" y="540"/>
                  </a:moveTo>
                  <a:cubicBezTo>
                    <a:pt x="878" y="310"/>
                    <a:pt x="717" y="113"/>
                    <a:pt x="490" y="60"/>
                  </a:cubicBezTo>
                  <a:cubicBezTo>
                    <a:pt x="238" y="0"/>
                    <a:pt x="20" y="152"/>
                    <a:pt x="10" y="413"/>
                  </a:cubicBezTo>
                  <a:cubicBezTo>
                    <a:pt x="0" y="646"/>
                    <a:pt x="133" y="858"/>
                    <a:pt x="363" y="893"/>
                  </a:cubicBezTo>
                  <a:cubicBezTo>
                    <a:pt x="593" y="928"/>
                    <a:pt x="808" y="770"/>
                    <a:pt x="843" y="540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0" name="Freeform 51">
              <a:extLst>
                <a:ext uri="{FF2B5EF4-FFF2-40B4-BE49-F238E27FC236}">
                  <a16:creationId xmlns:a16="http://schemas.microsoft.com/office/drawing/2014/main" id="{EDCC1D0B-0394-4838-9FB0-FD6E520D4DA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49325" y="817563"/>
              <a:ext cx="103187" cy="98425"/>
            </a:xfrm>
            <a:custGeom>
              <a:avLst/>
              <a:gdLst>
                <a:gd name="T0" fmla="*/ 370 w 939"/>
                <a:gd name="T1" fmla="*/ 853 h 896"/>
                <a:gd name="T2" fmla="*/ 872 w 939"/>
                <a:gd name="T3" fmla="*/ 509 h 896"/>
                <a:gd name="T4" fmla="*/ 535 w 939"/>
                <a:gd name="T5" fmla="*/ 17 h 896"/>
                <a:gd name="T6" fmla="*/ 43 w 939"/>
                <a:gd name="T7" fmla="*/ 354 h 896"/>
                <a:gd name="T8" fmla="*/ 370 w 939"/>
                <a:gd name="T9" fmla="*/ 853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9" h="896">
                  <a:moveTo>
                    <a:pt x="370" y="853"/>
                  </a:moveTo>
                  <a:cubicBezTo>
                    <a:pt x="599" y="896"/>
                    <a:pt x="811" y="733"/>
                    <a:pt x="872" y="509"/>
                  </a:cubicBezTo>
                  <a:cubicBezTo>
                    <a:pt x="939" y="259"/>
                    <a:pt x="795" y="36"/>
                    <a:pt x="535" y="17"/>
                  </a:cubicBezTo>
                  <a:cubicBezTo>
                    <a:pt x="302" y="0"/>
                    <a:pt x="85" y="125"/>
                    <a:pt x="43" y="354"/>
                  </a:cubicBezTo>
                  <a:cubicBezTo>
                    <a:pt x="0" y="583"/>
                    <a:pt x="141" y="810"/>
                    <a:pt x="370" y="853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1" name="Freeform 52">
              <a:extLst>
                <a:ext uri="{FF2B5EF4-FFF2-40B4-BE49-F238E27FC236}">
                  <a16:creationId xmlns:a16="http://schemas.microsoft.com/office/drawing/2014/main" id="{D58E571D-62C6-4BFA-8CCB-5C66030D082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90575" y="990600"/>
              <a:ext cx="104775" cy="106363"/>
            </a:xfrm>
            <a:custGeom>
              <a:avLst/>
              <a:gdLst>
                <a:gd name="T0" fmla="*/ 912 w 962"/>
                <a:gd name="T1" fmla="*/ 541 h 954"/>
                <a:gd name="T2" fmla="*/ 536 w 962"/>
                <a:gd name="T3" fmla="*/ 30 h 954"/>
                <a:gd name="T4" fmla="*/ 25 w 962"/>
                <a:gd name="T5" fmla="*/ 406 h 954"/>
                <a:gd name="T6" fmla="*/ 401 w 962"/>
                <a:gd name="T7" fmla="*/ 917 h 954"/>
                <a:gd name="T8" fmla="*/ 912 w 962"/>
                <a:gd name="T9" fmla="*/ 541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2" h="954">
                  <a:moveTo>
                    <a:pt x="912" y="541"/>
                  </a:moveTo>
                  <a:cubicBezTo>
                    <a:pt x="962" y="298"/>
                    <a:pt x="782" y="60"/>
                    <a:pt x="536" y="30"/>
                  </a:cubicBezTo>
                  <a:cubicBezTo>
                    <a:pt x="292" y="0"/>
                    <a:pt x="51" y="160"/>
                    <a:pt x="25" y="406"/>
                  </a:cubicBezTo>
                  <a:cubicBezTo>
                    <a:pt x="0" y="649"/>
                    <a:pt x="156" y="880"/>
                    <a:pt x="401" y="917"/>
                  </a:cubicBezTo>
                  <a:cubicBezTo>
                    <a:pt x="646" y="954"/>
                    <a:pt x="863" y="784"/>
                    <a:pt x="912" y="54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2" name="Freeform 53">
              <a:extLst>
                <a:ext uri="{FF2B5EF4-FFF2-40B4-BE49-F238E27FC236}">
                  <a16:creationId xmlns:a16="http://schemas.microsoft.com/office/drawing/2014/main" id="{D1E77F24-A632-4A9C-88B9-96D8D46AFD0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74725" y="1125538"/>
              <a:ext cx="100012" cy="101600"/>
            </a:xfrm>
            <a:custGeom>
              <a:avLst/>
              <a:gdLst>
                <a:gd name="T0" fmla="*/ 860 w 911"/>
                <a:gd name="T1" fmla="*/ 519 h 915"/>
                <a:gd name="T2" fmla="*/ 481 w 911"/>
                <a:gd name="T3" fmla="*/ 35 h 915"/>
                <a:gd name="T4" fmla="*/ 34 w 911"/>
                <a:gd name="T5" fmla="*/ 382 h 915"/>
                <a:gd name="T6" fmla="*/ 376 w 911"/>
                <a:gd name="T7" fmla="*/ 880 h 915"/>
                <a:gd name="T8" fmla="*/ 860 w 911"/>
                <a:gd name="T9" fmla="*/ 519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1" h="915">
                  <a:moveTo>
                    <a:pt x="860" y="519"/>
                  </a:moveTo>
                  <a:cubicBezTo>
                    <a:pt x="911" y="295"/>
                    <a:pt x="709" y="70"/>
                    <a:pt x="481" y="35"/>
                  </a:cubicBezTo>
                  <a:cubicBezTo>
                    <a:pt x="253" y="0"/>
                    <a:pt x="69" y="154"/>
                    <a:pt x="34" y="382"/>
                  </a:cubicBezTo>
                  <a:cubicBezTo>
                    <a:pt x="0" y="610"/>
                    <a:pt x="148" y="846"/>
                    <a:pt x="376" y="880"/>
                  </a:cubicBezTo>
                  <a:cubicBezTo>
                    <a:pt x="604" y="915"/>
                    <a:pt x="809" y="744"/>
                    <a:pt x="860" y="519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3" name="Freeform 54">
              <a:extLst>
                <a:ext uri="{FF2B5EF4-FFF2-40B4-BE49-F238E27FC236}">
                  <a16:creationId xmlns:a16="http://schemas.microsoft.com/office/drawing/2014/main" id="{931ABBE3-800E-45D0-9142-F5236344280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46125" y="757238"/>
              <a:ext cx="96837" cy="103188"/>
            </a:xfrm>
            <a:custGeom>
              <a:avLst/>
              <a:gdLst>
                <a:gd name="T0" fmla="*/ 885 w 890"/>
                <a:gd name="T1" fmla="*/ 518 h 931"/>
                <a:gd name="T2" fmla="*/ 525 w 890"/>
                <a:gd name="T3" fmla="*/ 36 h 931"/>
                <a:gd name="T4" fmla="*/ 35 w 890"/>
                <a:gd name="T5" fmla="*/ 396 h 931"/>
                <a:gd name="T6" fmla="*/ 441 w 890"/>
                <a:gd name="T7" fmla="*/ 919 h 931"/>
                <a:gd name="T8" fmla="*/ 885 w 890"/>
                <a:gd name="T9" fmla="*/ 518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0" h="931">
                  <a:moveTo>
                    <a:pt x="885" y="518"/>
                  </a:moveTo>
                  <a:cubicBezTo>
                    <a:pt x="879" y="281"/>
                    <a:pt x="759" y="72"/>
                    <a:pt x="525" y="36"/>
                  </a:cubicBezTo>
                  <a:cubicBezTo>
                    <a:pt x="290" y="0"/>
                    <a:pt x="71" y="161"/>
                    <a:pt x="35" y="396"/>
                  </a:cubicBezTo>
                  <a:cubicBezTo>
                    <a:pt x="0" y="630"/>
                    <a:pt x="197" y="907"/>
                    <a:pt x="441" y="919"/>
                  </a:cubicBezTo>
                  <a:cubicBezTo>
                    <a:pt x="678" y="931"/>
                    <a:pt x="890" y="737"/>
                    <a:pt x="885" y="518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4" name="Freeform 55">
              <a:extLst>
                <a:ext uri="{FF2B5EF4-FFF2-40B4-BE49-F238E27FC236}">
                  <a16:creationId xmlns:a16="http://schemas.microsoft.com/office/drawing/2014/main" id="{73BB0511-E457-4E28-871A-B9B94C6599A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31850" y="695325"/>
              <a:ext cx="93662" cy="98425"/>
            </a:xfrm>
            <a:custGeom>
              <a:avLst/>
              <a:gdLst>
                <a:gd name="T0" fmla="*/ 846 w 851"/>
                <a:gd name="T1" fmla="*/ 489 h 897"/>
                <a:gd name="T2" fmla="*/ 525 w 851"/>
                <a:gd name="T3" fmla="*/ 36 h 897"/>
                <a:gd name="T4" fmla="*/ 36 w 851"/>
                <a:gd name="T5" fmla="*/ 395 h 897"/>
                <a:gd name="T6" fmla="*/ 395 w 851"/>
                <a:gd name="T7" fmla="*/ 885 h 897"/>
                <a:gd name="T8" fmla="*/ 846 w 851"/>
                <a:gd name="T9" fmla="*/ 489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897">
                  <a:moveTo>
                    <a:pt x="846" y="489"/>
                  </a:moveTo>
                  <a:cubicBezTo>
                    <a:pt x="840" y="252"/>
                    <a:pt x="759" y="71"/>
                    <a:pt x="525" y="36"/>
                  </a:cubicBezTo>
                  <a:cubicBezTo>
                    <a:pt x="290" y="0"/>
                    <a:pt x="71" y="161"/>
                    <a:pt x="36" y="395"/>
                  </a:cubicBezTo>
                  <a:cubicBezTo>
                    <a:pt x="0" y="630"/>
                    <a:pt x="151" y="872"/>
                    <a:pt x="395" y="885"/>
                  </a:cubicBezTo>
                  <a:cubicBezTo>
                    <a:pt x="632" y="897"/>
                    <a:pt x="851" y="708"/>
                    <a:pt x="846" y="489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5" name="Freeform 56">
              <a:extLst>
                <a:ext uri="{FF2B5EF4-FFF2-40B4-BE49-F238E27FC236}">
                  <a16:creationId xmlns:a16="http://schemas.microsoft.com/office/drawing/2014/main" id="{436E6B15-4581-4856-B0B7-FCC885F9225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03263" y="1052513"/>
              <a:ext cx="96837" cy="92075"/>
            </a:xfrm>
            <a:custGeom>
              <a:avLst/>
              <a:gdLst>
                <a:gd name="T0" fmla="*/ 816 w 867"/>
                <a:gd name="T1" fmla="*/ 462 h 821"/>
                <a:gd name="T2" fmla="*/ 480 w 867"/>
                <a:gd name="T3" fmla="*/ 5 h 821"/>
                <a:gd name="T4" fmla="*/ 34 w 867"/>
                <a:gd name="T5" fmla="*/ 330 h 821"/>
                <a:gd name="T6" fmla="*/ 370 w 867"/>
                <a:gd name="T7" fmla="*/ 787 h 821"/>
                <a:gd name="T8" fmla="*/ 816 w 867"/>
                <a:gd name="T9" fmla="*/ 462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7" h="821">
                  <a:moveTo>
                    <a:pt x="816" y="462"/>
                  </a:moveTo>
                  <a:cubicBezTo>
                    <a:pt x="867" y="214"/>
                    <a:pt x="695" y="0"/>
                    <a:pt x="480" y="5"/>
                  </a:cubicBezTo>
                  <a:cubicBezTo>
                    <a:pt x="258" y="9"/>
                    <a:pt x="67" y="111"/>
                    <a:pt x="34" y="330"/>
                  </a:cubicBezTo>
                  <a:cubicBezTo>
                    <a:pt x="0" y="549"/>
                    <a:pt x="151" y="754"/>
                    <a:pt x="370" y="787"/>
                  </a:cubicBezTo>
                  <a:cubicBezTo>
                    <a:pt x="590" y="821"/>
                    <a:pt x="772" y="679"/>
                    <a:pt x="816" y="462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6" name="Freeform 57">
              <a:extLst>
                <a:ext uri="{FF2B5EF4-FFF2-40B4-BE49-F238E27FC236}">
                  <a16:creationId xmlns:a16="http://schemas.microsoft.com/office/drawing/2014/main" id="{FBEA8E04-1C15-43C2-887A-BC023EF1FFC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98550" y="971550"/>
              <a:ext cx="112712" cy="114300"/>
            </a:xfrm>
            <a:custGeom>
              <a:avLst/>
              <a:gdLst>
                <a:gd name="T0" fmla="*/ 991 w 1031"/>
                <a:gd name="T1" fmla="*/ 623 h 1038"/>
                <a:gd name="T2" fmla="*/ 591 w 1031"/>
                <a:gd name="T3" fmla="*/ 78 h 1038"/>
                <a:gd name="T4" fmla="*/ 47 w 1031"/>
                <a:gd name="T5" fmla="*/ 479 h 1038"/>
                <a:gd name="T6" fmla="*/ 447 w 1031"/>
                <a:gd name="T7" fmla="*/ 1023 h 1038"/>
                <a:gd name="T8" fmla="*/ 991 w 1031"/>
                <a:gd name="T9" fmla="*/ 623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1038">
                  <a:moveTo>
                    <a:pt x="991" y="623"/>
                  </a:moveTo>
                  <a:cubicBezTo>
                    <a:pt x="1031" y="362"/>
                    <a:pt x="844" y="154"/>
                    <a:pt x="591" y="78"/>
                  </a:cubicBezTo>
                  <a:cubicBezTo>
                    <a:pt x="329" y="0"/>
                    <a:pt x="97" y="203"/>
                    <a:pt x="47" y="479"/>
                  </a:cubicBezTo>
                  <a:cubicBezTo>
                    <a:pt x="0" y="738"/>
                    <a:pt x="138" y="1005"/>
                    <a:pt x="447" y="1023"/>
                  </a:cubicBezTo>
                  <a:cubicBezTo>
                    <a:pt x="710" y="1038"/>
                    <a:pt x="951" y="883"/>
                    <a:pt x="991" y="623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7" name="Freeform 58">
              <a:extLst>
                <a:ext uri="{FF2B5EF4-FFF2-40B4-BE49-F238E27FC236}">
                  <a16:creationId xmlns:a16="http://schemas.microsoft.com/office/drawing/2014/main" id="{8FE1D828-22E4-4FC9-971C-D275F3AF766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1063" y="1155700"/>
              <a:ext cx="90487" cy="84138"/>
            </a:xfrm>
            <a:custGeom>
              <a:avLst/>
              <a:gdLst>
                <a:gd name="T0" fmla="*/ 797 w 829"/>
                <a:gd name="T1" fmla="*/ 436 h 757"/>
                <a:gd name="T2" fmla="*/ 480 w 829"/>
                <a:gd name="T3" fmla="*/ 5 h 757"/>
                <a:gd name="T4" fmla="*/ 49 w 829"/>
                <a:gd name="T5" fmla="*/ 322 h 757"/>
                <a:gd name="T6" fmla="*/ 366 w 829"/>
                <a:gd name="T7" fmla="*/ 753 h 757"/>
                <a:gd name="T8" fmla="*/ 797 w 829"/>
                <a:gd name="T9" fmla="*/ 436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9" h="757">
                  <a:moveTo>
                    <a:pt x="797" y="436"/>
                  </a:moveTo>
                  <a:cubicBezTo>
                    <a:pt x="829" y="229"/>
                    <a:pt x="689" y="10"/>
                    <a:pt x="480" y="5"/>
                  </a:cubicBezTo>
                  <a:cubicBezTo>
                    <a:pt x="265" y="0"/>
                    <a:pt x="102" y="102"/>
                    <a:pt x="49" y="322"/>
                  </a:cubicBezTo>
                  <a:cubicBezTo>
                    <a:pt x="0" y="525"/>
                    <a:pt x="157" y="749"/>
                    <a:pt x="366" y="753"/>
                  </a:cubicBezTo>
                  <a:cubicBezTo>
                    <a:pt x="568" y="757"/>
                    <a:pt x="766" y="643"/>
                    <a:pt x="797" y="436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8" name="Freeform 59">
              <a:extLst>
                <a:ext uri="{FF2B5EF4-FFF2-40B4-BE49-F238E27FC236}">
                  <a16:creationId xmlns:a16="http://schemas.microsoft.com/office/drawing/2014/main" id="{4FE19B9B-7B0A-4A74-B506-2F5457BCB53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76276" y="942975"/>
              <a:ext cx="120650" cy="106363"/>
            </a:xfrm>
            <a:custGeom>
              <a:avLst/>
              <a:gdLst>
                <a:gd name="T0" fmla="*/ 76 w 1091"/>
                <a:gd name="T1" fmla="*/ 585 h 974"/>
                <a:gd name="T2" fmla="*/ 560 w 1091"/>
                <a:gd name="T3" fmla="*/ 925 h 974"/>
                <a:gd name="T4" fmla="*/ 995 w 1091"/>
                <a:gd name="T5" fmla="*/ 350 h 974"/>
                <a:gd name="T6" fmla="*/ 379 w 1091"/>
                <a:gd name="T7" fmla="*/ 50 h 974"/>
                <a:gd name="T8" fmla="*/ 76 w 1091"/>
                <a:gd name="T9" fmla="*/ 585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1" h="974">
                  <a:moveTo>
                    <a:pt x="76" y="585"/>
                  </a:moveTo>
                  <a:cubicBezTo>
                    <a:pt x="159" y="841"/>
                    <a:pt x="318" y="974"/>
                    <a:pt x="560" y="925"/>
                  </a:cubicBezTo>
                  <a:cubicBezTo>
                    <a:pt x="801" y="875"/>
                    <a:pt x="1091" y="596"/>
                    <a:pt x="995" y="350"/>
                  </a:cubicBezTo>
                  <a:cubicBezTo>
                    <a:pt x="905" y="121"/>
                    <a:pt x="621" y="0"/>
                    <a:pt x="379" y="50"/>
                  </a:cubicBezTo>
                  <a:cubicBezTo>
                    <a:pt x="138" y="100"/>
                    <a:pt x="0" y="350"/>
                    <a:pt x="76" y="585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9" name="Freeform 60">
              <a:extLst>
                <a:ext uri="{FF2B5EF4-FFF2-40B4-BE49-F238E27FC236}">
                  <a16:creationId xmlns:a16="http://schemas.microsoft.com/office/drawing/2014/main" id="{180384B9-242E-4DA1-A0EF-7A38A8DFE56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28688" y="685800"/>
              <a:ext cx="130175" cy="125413"/>
            </a:xfrm>
            <a:custGeom>
              <a:avLst/>
              <a:gdLst>
                <a:gd name="T0" fmla="*/ 1131 w 1176"/>
                <a:gd name="T1" fmla="*/ 662 h 1130"/>
                <a:gd name="T2" fmla="*/ 678 w 1176"/>
                <a:gd name="T3" fmla="*/ 45 h 1130"/>
                <a:gd name="T4" fmla="*/ 61 w 1176"/>
                <a:gd name="T5" fmla="*/ 499 h 1130"/>
                <a:gd name="T6" fmla="*/ 507 w 1176"/>
                <a:gd name="T7" fmla="*/ 1085 h 1130"/>
                <a:gd name="T8" fmla="*/ 1131 w 1176"/>
                <a:gd name="T9" fmla="*/ 662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6" h="1130">
                  <a:moveTo>
                    <a:pt x="1131" y="662"/>
                  </a:moveTo>
                  <a:cubicBezTo>
                    <a:pt x="1176" y="366"/>
                    <a:pt x="973" y="90"/>
                    <a:pt x="678" y="45"/>
                  </a:cubicBezTo>
                  <a:cubicBezTo>
                    <a:pt x="382" y="0"/>
                    <a:pt x="124" y="207"/>
                    <a:pt x="61" y="499"/>
                  </a:cubicBezTo>
                  <a:cubicBezTo>
                    <a:pt x="0" y="785"/>
                    <a:pt x="212" y="1040"/>
                    <a:pt x="507" y="1085"/>
                  </a:cubicBezTo>
                  <a:cubicBezTo>
                    <a:pt x="803" y="1130"/>
                    <a:pt x="1086" y="957"/>
                    <a:pt x="1131" y="662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30" name="Freeform 61">
              <a:extLst>
                <a:ext uri="{FF2B5EF4-FFF2-40B4-BE49-F238E27FC236}">
                  <a16:creationId xmlns:a16="http://schemas.microsoft.com/office/drawing/2014/main" id="{4E29AF40-4981-450B-9D1A-AA998E70CC4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31888" y="860425"/>
              <a:ext cx="107950" cy="112713"/>
            </a:xfrm>
            <a:custGeom>
              <a:avLst/>
              <a:gdLst>
                <a:gd name="T0" fmla="*/ 14 w 968"/>
                <a:gd name="T1" fmla="*/ 495 h 1028"/>
                <a:gd name="T2" fmla="*/ 392 w 968"/>
                <a:gd name="T3" fmla="*/ 974 h 1028"/>
                <a:gd name="T4" fmla="*/ 928 w 968"/>
                <a:gd name="T5" fmla="*/ 597 h 1028"/>
                <a:gd name="T6" fmla="*/ 519 w 968"/>
                <a:gd name="T7" fmla="*/ 6 h 1028"/>
                <a:gd name="T8" fmla="*/ 14 w 968"/>
                <a:gd name="T9" fmla="*/ 495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8" h="1028">
                  <a:moveTo>
                    <a:pt x="14" y="495"/>
                  </a:moveTo>
                  <a:cubicBezTo>
                    <a:pt x="26" y="732"/>
                    <a:pt x="119" y="917"/>
                    <a:pt x="392" y="974"/>
                  </a:cubicBezTo>
                  <a:cubicBezTo>
                    <a:pt x="655" y="1028"/>
                    <a:pt x="887" y="862"/>
                    <a:pt x="928" y="597"/>
                  </a:cubicBezTo>
                  <a:cubicBezTo>
                    <a:pt x="968" y="333"/>
                    <a:pt x="795" y="0"/>
                    <a:pt x="519" y="6"/>
                  </a:cubicBezTo>
                  <a:cubicBezTo>
                    <a:pt x="252" y="11"/>
                    <a:pt x="0" y="228"/>
                    <a:pt x="14" y="495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31" name="Freeform 62">
              <a:extLst>
                <a:ext uri="{FF2B5EF4-FFF2-40B4-BE49-F238E27FC236}">
                  <a16:creationId xmlns:a16="http://schemas.microsoft.com/office/drawing/2014/main" id="{A999899F-393A-45D1-8EF5-D1E5E0C1D62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82625" y="836613"/>
              <a:ext cx="101600" cy="101600"/>
            </a:xfrm>
            <a:custGeom>
              <a:avLst/>
              <a:gdLst>
                <a:gd name="T0" fmla="*/ 884 w 919"/>
                <a:gd name="T1" fmla="*/ 566 h 918"/>
                <a:gd name="T2" fmla="*/ 524 w 919"/>
                <a:gd name="T3" fmla="*/ 77 h 918"/>
                <a:gd name="T4" fmla="*/ 36 w 919"/>
                <a:gd name="T5" fmla="*/ 437 h 918"/>
                <a:gd name="T6" fmla="*/ 399 w 919"/>
                <a:gd name="T7" fmla="*/ 889 h 918"/>
                <a:gd name="T8" fmla="*/ 884 w 919"/>
                <a:gd name="T9" fmla="*/ 566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9" h="918">
                  <a:moveTo>
                    <a:pt x="884" y="566"/>
                  </a:moveTo>
                  <a:cubicBezTo>
                    <a:pt x="919" y="332"/>
                    <a:pt x="760" y="157"/>
                    <a:pt x="524" y="77"/>
                  </a:cubicBezTo>
                  <a:cubicBezTo>
                    <a:pt x="296" y="0"/>
                    <a:pt x="71" y="203"/>
                    <a:pt x="36" y="437"/>
                  </a:cubicBezTo>
                  <a:cubicBezTo>
                    <a:pt x="0" y="671"/>
                    <a:pt x="163" y="864"/>
                    <a:pt x="399" y="889"/>
                  </a:cubicBezTo>
                  <a:cubicBezTo>
                    <a:pt x="678" y="918"/>
                    <a:pt x="848" y="800"/>
                    <a:pt x="884" y="566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0D4B4687-1CC0-4629-9965-D9EE99A05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261" y="2178531"/>
            <a:ext cx="10385609" cy="2387600"/>
          </a:xfrm>
        </p:spPr>
        <p:txBody>
          <a:bodyPr anchor="b"/>
          <a:lstStyle>
            <a:lvl1pPr algn="ctr">
              <a:defRPr sz="8000">
                <a:solidFill>
                  <a:srgbClr val="50001D"/>
                </a:solidFill>
                <a:latin typeface="Gotham Bold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DECF42B-EC22-44F9-8083-35A912E0C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84955" y="5231219"/>
            <a:ext cx="6023603" cy="636181"/>
          </a:xfrm>
        </p:spPr>
        <p:txBody>
          <a:bodyPr anchor="b" anchorCtr="0"/>
          <a:lstStyle>
            <a:lvl1pPr marL="0" indent="0" algn="ctr">
              <a:buNone/>
              <a:defRPr sz="2500">
                <a:solidFill>
                  <a:srgbClr val="50001D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 dirty="0"/>
              <a:t>Etunimi Sukunimi, titteli</a:t>
            </a:r>
            <a:endParaRPr lang="sv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E44859-4C87-48EC-A96C-D487B87322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73053" y="5862763"/>
            <a:ext cx="4448547" cy="485148"/>
          </a:xfrm>
        </p:spPr>
        <p:txBody>
          <a:bodyPr anchor="t" anchorCtr="0"/>
          <a:lstStyle>
            <a:lvl1pPr algn="ctr">
              <a:defRPr sz="2500">
                <a:solidFill>
                  <a:srgbClr val="50001D"/>
                </a:solidFill>
              </a:defRPr>
            </a:lvl1pPr>
          </a:lstStyle>
          <a:p>
            <a:fld id="{7D7BD050-0715-4F75-AB86-6FCA2FFEFFD6}" type="datetime1">
              <a:rPr lang="sv-FI" smtClean="0"/>
              <a:t>20-05-2024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0980881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 3">
    <p:bg>
      <p:bgPr>
        <a:solidFill>
          <a:srgbClr val="C5B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Ryhmä 29">
            <a:extLst>
              <a:ext uri="{FF2B5EF4-FFF2-40B4-BE49-F238E27FC236}">
                <a16:creationId xmlns:a16="http://schemas.microsoft.com/office/drawing/2014/main" id="{35368C27-6578-4638-B779-00A5DFEC6DAC}"/>
              </a:ext>
            </a:extLst>
          </p:cNvPr>
          <p:cNvGrpSpPr/>
          <p:nvPr userDrawn="1"/>
        </p:nvGrpSpPr>
        <p:grpSpPr>
          <a:xfrm>
            <a:off x="0" y="3726489"/>
            <a:ext cx="3708400" cy="3138488"/>
            <a:chOff x="30163" y="3705225"/>
            <a:chExt cx="3708400" cy="3138488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EA403953-AFB0-450D-A2BD-6B8F4B0755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850" y="3773488"/>
              <a:ext cx="1468438" cy="1411288"/>
            </a:xfrm>
            <a:custGeom>
              <a:avLst/>
              <a:gdLst>
                <a:gd name="T0" fmla="*/ 3914 w 4098"/>
                <a:gd name="T1" fmla="*/ 2334 h 3934"/>
                <a:gd name="T2" fmla="*/ 1799 w 4098"/>
                <a:gd name="T3" fmla="*/ 3773 h 3934"/>
                <a:gd name="T4" fmla="*/ 204 w 4098"/>
                <a:gd name="T5" fmla="*/ 1677 h 3934"/>
                <a:gd name="T6" fmla="*/ 2404 w 4098"/>
                <a:gd name="T7" fmla="*/ 176 h 3934"/>
                <a:gd name="T8" fmla="*/ 3914 w 4098"/>
                <a:gd name="T9" fmla="*/ 2334 h 3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8" h="3934">
                  <a:moveTo>
                    <a:pt x="3914" y="2334"/>
                  </a:moveTo>
                  <a:cubicBezTo>
                    <a:pt x="3734" y="3318"/>
                    <a:pt x="2829" y="3934"/>
                    <a:pt x="1799" y="3773"/>
                  </a:cubicBezTo>
                  <a:cubicBezTo>
                    <a:pt x="754" y="3610"/>
                    <a:pt x="0" y="2619"/>
                    <a:pt x="204" y="1677"/>
                  </a:cubicBezTo>
                  <a:cubicBezTo>
                    <a:pt x="418" y="687"/>
                    <a:pt x="1425" y="0"/>
                    <a:pt x="2404" y="176"/>
                  </a:cubicBezTo>
                  <a:cubicBezTo>
                    <a:pt x="3426" y="360"/>
                    <a:pt x="4098" y="1321"/>
                    <a:pt x="3914" y="2334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6385D3D-7163-4E9D-B8A9-3BC8C17DCA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6215063"/>
              <a:ext cx="969963" cy="628650"/>
            </a:xfrm>
            <a:custGeom>
              <a:avLst/>
              <a:gdLst>
                <a:gd name="T0" fmla="*/ 0 w 2708"/>
                <a:gd name="T1" fmla="*/ 219 h 1753"/>
                <a:gd name="T2" fmla="*/ 1085 w 2708"/>
                <a:gd name="T3" fmla="*/ 71 h 1753"/>
                <a:gd name="T4" fmla="*/ 2708 w 2708"/>
                <a:gd name="T5" fmla="*/ 1753 h 1753"/>
                <a:gd name="T6" fmla="*/ 0 w 2708"/>
                <a:gd name="T7" fmla="*/ 1753 h 1753"/>
                <a:gd name="T8" fmla="*/ 0 w 2708"/>
                <a:gd name="T9" fmla="*/ 219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8" h="1753">
                  <a:moveTo>
                    <a:pt x="0" y="219"/>
                  </a:moveTo>
                  <a:cubicBezTo>
                    <a:pt x="314" y="57"/>
                    <a:pt x="686" y="0"/>
                    <a:pt x="1085" y="71"/>
                  </a:cubicBezTo>
                  <a:cubicBezTo>
                    <a:pt x="2028" y="239"/>
                    <a:pt x="2662" y="922"/>
                    <a:pt x="2708" y="1753"/>
                  </a:cubicBezTo>
                  <a:lnTo>
                    <a:pt x="0" y="1753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F039323C-714F-4DB5-B286-FE045F4635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6888" y="4757738"/>
              <a:ext cx="1404938" cy="1371600"/>
            </a:xfrm>
            <a:custGeom>
              <a:avLst/>
              <a:gdLst>
                <a:gd name="T0" fmla="*/ 1634 w 3918"/>
                <a:gd name="T1" fmla="*/ 3651 h 3825"/>
                <a:gd name="T2" fmla="*/ 130 w 3918"/>
                <a:gd name="T3" fmla="*/ 1663 h 3825"/>
                <a:gd name="T4" fmla="*/ 2206 w 3918"/>
                <a:gd name="T5" fmla="*/ 139 h 3825"/>
                <a:gd name="T6" fmla="*/ 3773 w 3918"/>
                <a:gd name="T7" fmla="*/ 2269 h 3825"/>
                <a:gd name="T8" fmla="*/ 1634 w 3918"/>
                <a:gd name="T9" fmla="*/ 3651 h 3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8" h="3825">
                  <a:moveTo>
                    <a:pt x="1634" y="3651"/>
                  </a:moveTo>
                  <a:cubicBezTo>
                    <a:pt x="706" y="3497"/>
                    <a:pt x="0" y="2564"/>
                    <a:pt x="130" y="1663"/>
                  </a:cubicBezTo>
                  <a:cubicBezTo>
                    <a:pt x="264" y="734"/>
                    <a:pt x="1264" y="0"/>
                    <a:pt x="2206" y="139"/>
                  </a:cubicBezTo>
                  <a:cubicBezTo>
                    <a:pt x="3202" y="286"/>
                    <a:pt x="3918" y="1259"/>
                    <a:pt x="3773" y="2269"/>
                  </a:cubicBezTo>
                  <a:cubicBezTo>
                    <a:pt x="3639" y="3206"/>
                    <a:pt x="2681" y="3825"/>
                    <a:pt x="1634" y="365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85CEF751-6405-4BD3-BCF1-135111584C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9525" y="6051550"/>
              <a:ext cx="1189038" cy="792163"/>
            </a:xfrm>
            <a:custGeom>
              <a:avLst/>
              <a:gdLst>
                <a:gd name="T0" fmla="*/ 3169 w 3319"/>
                <a:gd name="T1" fmla="*/ 2160 h 2212"/>
                <a:gd name="T2" fmla="*/ 3160 w 3319"/>
                <a:gd name="T3" fmla="*/ 2212 h 2212"/>
                <a:gd name="T4" fmla="*/ 24 w 3319"/>
                <a:gd name="T5" fmla="*/ 2212 h 2212"/>
                <a:gd name="T6" fmla="*/ 38 w 3319"/>
                <a:gd name="T7" fmla="*/ 1604 h 2212"/>
                <a:gd name="T8" fmla="*/ 2067 w 3319"/>
                <a:gd name="T9" fmla="*/ 183 h 2212"/>
                <a:gd name="T10" fmla="*/ 3169 w 3319"/>
                <a:gd name="T11" fmla="*/ 2160 h 2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9" h="2212">
                  <a:moveTo>
                    <a:pt x="3169" y="2160"/>
                  </a:moveTo>
                  <a:cubicBezTo>
                    <a:pt x="3166" y="2177"/>
                    <a:pt x="3163" y="2195"/>
                    <a:pt x="3160" y="2212"/>
                  </a:cubicBezTo>
                  <a:lnTo>
                    <a:pt x="24" y="2212"/>
                  </a:lnTo>
                  <a:cubicBezTo>
                    <a:pt x="0" y="2025"/>
                    <a:pt x="4" y="1821"/>
                    <a:pt x="38" y="1604"/>
                  </a:cubicBezTo>
                  <a:cubicBezTo>
                    <a:pt x="185" y="658"/>
                    <a:pt x="1125" y="0"/>
                    <a:pt x="2067" y="183"/>
                  </a:cubicBezTo>
                  <a:cubicBezTo>
                    <a:pt x="2821" y="329"/>
                    <a:pt x="3319" y="1222"/>
                    <a:pt x="3169" y="2160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B7201901-8D0E-49FC-96D9-DD7755B080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8250" y="6197600"/>
              <a:ext cx="1203325" cy="646113"/>
            </a:xfrm>
            <a:custGeom>
              <a:avLst/>
              <a:gdLst>
                <a:gd name="T0" fmla="*/ 28 w 3360"/>
                <a:gd name="T1" fmla="*/ 1533 h 1802"/>
                <a:gd name="T2" fmla="*/ 2048 w 3360"/>
                <a:gd name="T3" fmla="*/ 162 h 1802"/>
                <a:gd name="T4" fmla="*/ 3308 w 3360"/>
                <a:gd name="T5" fmla="*/ 1802 h 1802"/>
                <a:gd name="T6" fmla="*/ 0 w 3360"/>
                <a:gd name="T7" fmla="*/ 1802 h 1802"/>
                <a:gd name="T8" fmla="*/ 28 w 3360"/>
                <a:gd name="T9" fmla="*/ 1533 h 1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0" h="1802">
                  <a:moveTo>
                    <a:pt x="28" y="1533"/>
                  </a:moveTo>
                  <a:cubicBezTo>
                    <a:pt x="193" y="557"/>
                    <a:pt x="1014" y="0"/>
                    <a:pt x="2048" y="162"/>
                  </a:cubicBezTo>
                  <a:cubicBezTo>
                    <a:pt x="2855" y="289"/>
                    <a:pt x="3360" y="962"/>
                    <a:pt x="3308" y="1802"/>
                  </a:cubicBezTo>
                  <a:lnTo>
                    <a:pt x="0" y="1802"/>
                  </a:lnTo>
                  <a:cubicBezTo>
                    <a:pt x="3" y="1715"/>
                    <a:pt x="12" y="1625"/>
                    <a:pt x="28" y="153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0A9B17CF-8447-420E-B144-B6CFEAC87E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4894263"/>
              <a:ext cx="582613" cy="1125538"/>
            </a:xfrm>
            <a:custGeom>
              <a:avLst/>
              <a:gdLst>
                <a:gd name="T0" fmla="*/ 1425 w 1628"/>
                <a:gd name="T1" fmla="*/ 1769 h 3139"/>
                <a:gd name="T2" fmla="*/ 0 w 1628"/>
                <a:gd name="T3" fmla="*/ 3139 h 3139"/>
                <a:gd name="T4" fmla="*/ 0 w 1628"/>
                <a:gd name="T5" fmla="*/ 0 h 3139"/>
                <a:gd name="T6" fmla="*/ 371 w 1628"/>
                <a:gd name="T7" fmla="*/ 43 h 3139"/>
                <a:gd name="T8" fmla="*/ 1425 w 1628"/>
                <a:gd name="T9" fmla="*/ 1769 h 3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8" h="3139">
                  <a:moveTo>
                    <a:pt x="1425" y="1769"/>
                  </a:moveTo>
                  <a:cubicBezTo>
                    <a:pt x="1255" y="2508"/>
                    <a:pt x="622" y="3082"/>
                    <a:pt x="0" y="3139"/>
                  </a:cubicBezTo>
                  <a:lnTo>
                    <a:pt x="0" y="0"/>
                  </a:lnTo>
                  <a:cubicBezTo>
                    <a:pt x="120" y="3"/>
                    <a:pt x="244" y="17"/>
                    <a:pt x="371" y="43"/>
                  </a:cubicBezTo>
                  <a:cubicBezTo>
                    <a:pt x="1218" y="222"/>
                    <a:pt x="1628" y="893"/>
                    <a:pt x="1425" y="1769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28FDE88C-1BAA-4681-9AC4-594C04BF09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313" y="5241925"/>
              <a:ext cx="1119188" cy="1109663"/>
            </a:xfrm>
            <a:custGeom>
              <a:avLst/>
              <a:gdLst>
                <a:gd name="T0" fmla="*/ 1915 w 3126"/>
                <a:gd name="T1" fmla="*/ 180 h 3091"/>
                <a:gd name="T2" fmla="*/ 2953 w 3126"/>
                <a:gd name="T3" fmla="*/ 1734 h 3091"/>
                <a:gd name="T4" fmla="*/ 1173 w 3126"/>
                <a:gd name="T5" fmla="*/ 2910 h 3091"/>
                <a:gd name="T6" fmla="*/ 143 w 3126"/>
                <a:gd name="T7" fmla="*/ 1329 h 3091"/>
                <a:gd name="T8" fmla="*/ 1915 w 3126"/>
                <a:gd name="T9" fmla="*/ 180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6" h="3091">
                  <a:moveTo>
                    <a:pt x="1915" y="180"/>
                  </a:moveTo>
                  <a:cubicBezTo>
                    <a:pt x="2732" y="340"/>
                    <a:pt x="3126" y="930"/>
                    <a:pt x="2953" y="1734"/>
                  </a:cubicBezTo>
                  <a:cubicBezTo>
                    <a:pt x="2766" y="2607"/>
                    <a:pt x="2034" y="3091"/>
                    <a:pt x="1173" y="2910"/>
                  </a:cubicBezTo>
                  <a:cubicBezTo>
                    <a:pt x="390" y="2745"/>
                    <a:pt x="0" y="2148"/>
                    <a:pt x="143" y="1329"/>
                  </a:cubicBezTo>
                  <a:cubicBezTo>
                    <a:pt x="295" y="453"/>
                    <a:pt x="994" y="0"/>
                    <a:pt x="1915" y="180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6641CA92-FB23-4844-B04A-701EA67D20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3705225"/>
              <a:ext cx="555625" cy="1030288"/>
            </a:xfrm>
            <a:custGeom>
              <a:avLst/>
              <a:gdLst>
                <a:gd name="T0" fmla="*/ 0 w 1551"/>
                <a:gd name="T1" fmla="*/ 8 h 2871"/>
                <a:gd name="T2" fmla="*/ 394 w 1551"/>
                <a:gd name="T3" fmla="*/ 35 h 2871"/>
                <a:gd name="T4" fmla="*/ 1391 w 1551"/>
                <a:gd name="T5" fmla="*/ 1731 h 2871"/>
                <a:gd name="T6" fmla="*/ 0 w 1551"/>
                <a:gd name="T7" fmla="*/ 2859 h 2871"/>
                <a:gd name="T8" fmla="*/ 0 w 1551"/>
                <a:gd name="T9" fmla="*/ 8 h 2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1" h="2871">
                  <a:moveTo>
                    <a:pt x="0" y="8"/>
                  </a:moveTo>
                  <a:cubicBezTo>
                    <a:pt x="127" y="0"/>
                    <a:pt x="260" y="9"/>
                    <a:pt x="394" y="35"/>
                  </a:cubicBezTo>
                  <a:cubicBezTo>
                    <a:pt x="1166" y="188"/>
                    <a:pt x="1551" y="843"/>
                    <a:pt x="1391" y="1731"/>
                  </a:cubicBezTo>
                  <a:cubicBezTo>
                    <a:pt x="1265" y="2428"/>
                    <a:pt x="700" y="2871"/>
                    <a:pt x="0" y="2859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</p:grpSp>
      <p:grpSp>
        <p:nvGrpSpPr>
          <p:cNvPr id="39" name="Ryhmä 38">
            <a:extLst>
              <a:ext uri="{FF2B5EF4-FFF2-40B4-BE49-F238E27FC236}">
                <a16:creationId xmlns:a16="http://schemas.microsoft.com/office/drawing/2014/main" id="{B4FE972F-CC08-4A38-93A0-102522412BE5}"/>
              </a:ext>
            </a:extLst>
          </p:cNvPr>
          <p:cNvGrpSpPr/>
          <p:nvPr userDrawn="1"/>
        </p:nvGrpSpPr>
        <p:grpSpPr>
          <a:xfrm>
            <a:off x="9472391" y="112"/>
            <a:ext cx="2719388" cy="1828800"/>
            <a:chOff x="9444038" y="14288"/>
            <a:chExt cx="2719388" cy="1828800"/>
          </a:xfrm>
        </p:grpSpPr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76DFFF1D-F010-4ED2-8D93-226C23CB7F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28350" y="14288"/>
              <a:ext cx="814388" cy="377825"/>
            </a:xfrm>
            <a:custGeom>
              <a:avLst/>
              <a:gdLst>
                <a:gd name="T0" fmla="*/ 2273 w 2273"/>
                <a:gd name="T1" fmla="*/ 0 h 1054"/>
                <a:gd name="T2" fmla="*/ 887 w 2273"/>
                <a:gd name="T3" fmla="*/ 944 h 1054"/>
                <a:gd name="T4" fmla="*/ 0 w 2273"/>
                <a:gd name="T5" fmla="*/ 0 h 1054"/>
                <a:gd name="T6" fmla="*/ 2273 w 2273"/>
                <a:gd name="T7" fmla="*/ 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3" h="1054">
                  <a:moveTo>
                    <a:pt x="2273" y="0"/>
                  </a:moveTo>
                  <a:cubicBezTo>
                    <a:pt x="2128" y="644"/>
                    <a:pt x="1535" y="1054"/>
                    <a:pt x="887" y="944"/>
                  </a:cubicBezTo>
                  <a:cubicBezTo>
                    <a:pt x="405" y="863"/>
                    <a:pt x="73" y="490"/>
                    <a:pt x="0" y="0"/>
                  </a:cubicBezTo>
                  <a:lnTo>
                    <a:pt x="2273" y="0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47A941EE-CA1F-4E6A-BD6F-F5DDF3B096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17363" y="14288"/>
              <a:ext cx="246063" cy="220663"/>
            </a:xfrm>
            <a:custGeom>
              <a:avLst/>
              <a:gdLst>
                <a:gd name="T0" fmla="*/ 686 w 686"/>
                <a:gd name="T1" fmla="*/ 619 h 619"/>
                <a:gd name="T2" fmla="*/ 0 w 686"/>
                <a:gd name="T3" fmla="*/ 0 h 619"/>
                <a:gd name="T4" fmla="*/ 686 w 686"/>
                <a:gd name="T5" fmla="*/ 0 h 619"/>
                <a:gd name="T6" fmla="*/ 686 w 686"/>
                <a:gd name="T7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6" h="619">
                  <a:moveTo>
                    <a:pt x="686" y="619"/>
                  </a:moveTo>
                  <a:cubicBezTo>
                    <a:pt x="331" y="537"/>
                    <a:pt x="90" y="312"/>
                    <a:pt x="0" y="0"/>
                  </a:cubicBezTo>
                  <a:lnTo>
                    <a:pt x="686" y="0"/>
                  </a:lnTo>
                  <a:lnTo>
                    <a:pt x="686" y="6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EE11138A-B243-4BC8-AD46-B271F0C76B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93500" y="233363"/>
              <a:ext cx="669925" cy="800100"/>
            </a:xfrm>
            <a:custGeom>
              <a:avLst/>
              <a:gdLst>
                <a:gd name="T0" fmla="*/ 99 w 1869"/>
                <a:gd name="T1" fmla="*/ 953 h 2228"/>
                <a:gd name="T2" fmla="*/ 1209 w 1869"/>
                <a:gd name="T3" fmla="*/ 88 h 2228"/>
                <a:gd name="T4" fmla="*/ 1869 w 1869"/>
                <a:gd name="T5" fmla="*/ 472 h 2228"/>
                <a:gd name="T6" fmla="*/ 1869 w 1869"/>
                <a:gd name="T7" fmla="*/ 1824 h 2228"/>
                <a:gd name="T8" fmla="*/ 930 w 1869"/>
                <a:gd name="T9" fmla="*/ 2161 h 2228"/>
                <a:gd name="T10" fmla="*/ 99 w 1869"/>
                <a:gd name="T11" fmla="*/ 953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9" h="2228">
                  <a:moveTo>
                    <a:pt x="99" y="953"/>
                  </a:moveTo>
                  <a:cubicBezTo>
                    <a:pt x="201" y="346"/>
                    <a:pt x="643" y="0"/>
                    <a:pt x="1209" y="88"/>
                  </a:cubicBezTo>
                  <a:cubicBezTo>
                    <a:pt x="1491" y="131"/>
                    <a:pt x="1717" y="270"/>
                    <a:pt x="1869" y="472"/>
                  </a:cubicBezTo>
                  <a:lnTo>
                    <a:pt x="1869" y="1824"/>
                  </a:lnTo>
                  <a:cubicBezTo>
                    <a:pt x="1662" y="2095"/>
                    <a:pt x="1319" y="2228"/>
                    <a:pt x="930" y="2161"/>
                  </a:cubicBezTo>
                  <a:cubicBezTo>
                    <a:pt x="356" y="2063"/>
                    <a:pt x="0" y="1545"/>
                    <a:pt x="99" y="953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9B952735-9D07-41EA-837C-0EF18080EB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72613" y="14288"/>
              <a:ext cx="619125" cy="176213"/>
            </a:xfrm>
            <a:custGeom>
              <a:avLst/>
              <a:gdLst>
                <a:gd name="T0" fmla="*/ 1728 w 1728"/>
                <a:gd name="T1" fmla="*/ 0 h 495"/>
                <a:gd name="T2" fmla="*/ 588 w 1728"/>
                <a:gd name="T3" fmla="*/ 424 h 495"/>
                <a:gd name="T4" fmla="*/ 0 w 1728"/>
                <a:gd name="T5" fmla="*/ 0 h 495"/>
                <a:gd name="T6" fmla="*/ 1728 w 1728"/>
                <a:gd name="T7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8" h="495">
                  <a:moveTo>
                    <a:pt x="1728" y="0"/>
                  </a:moveTo>
                  <a:cubicBezTo>
                    <a:pt x="1460" y="301"/>
                    <a:pt x="995" y="495"/>
                    <a:pt x="588" y="424"/>
                  </a:cubicBezTo>
                  <a:cubicBezTo>
                    <a:pt x="341" y="381"/>
                    <a:pt x="133" y="221"/>
                    <a:pt x="0" y="0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CB102BF4-8E60-40B9-A938-A3079790EE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21900" y="14288"/>
              <a:ext cx="744538" cy="649288"/>
            </a:xfrm>
            <a:custGeom>
              <a:avLst/>
              <a:gdLst>
                <a:gd name="T0" fmla="*/ 878 w 2077"/>
                <a:gd name="T1" fmla="*/ 1721 h 1811"/>
                <a:gd name="T2" fmla="*/ 81 w 2077"/>
                <a:gd name="T3" fmla="*/ 614 h 1811"/>
                <a:gd name="T4" fmla="*/ 458 w 2077"/>
                <a:gd name="T5" fmla="*/ 0 h 1811"/>
                <a:gd name="T6" fmla="*/ 1612 w 2077"/>
                <a:gd name="T7" fmla="*/ 0 h 1811"/>
                <a:gd name="T8" fmla="*/ 2004 w 2077"/>
                <a:gd name="T9" fmla="*/ 943 h 1811"/>
                <a:gd name="T10" fmla="*/ 878 w 2077"/>
                <a:gd name="T11" fmla="*/ 1721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7" h="1811">
                  <a:moveTo>
                    <a:pt x="878" y="1721"/>
                  </a:moveTo>
                  <a:cubicBezTo>
                    <a:pt x="335" y="1630"/>
                    <a:pt x="0" y="1164"/>
                    <a:pt x="81" y="614"/>
                  </a:cubicBezTo>
                  <a:cubicBezTo>
                    <a:pt x="120" y="353"/>
                    <a:pt x="260" y="139"/>
                    <a:pt x="458" y="0"/>
                  </a:cubicBezTo>
                  <a:lnTo>
                    <a:pt x="1612" y="0"/>
                  </a:lnTo>
                  <a:cubicBezTo>
                    <a:pt x="1913" y="204"/>
                    <a:pt x="2077" y="563"/>
                    <a:pt x="2004" y="943"/>
                  </a:cubicBezTo>
                  <a:cubicBezTo>
                    <a:pt x="1903" y="1476"/>
                    <a:pt x="1418" y="1811"/>
                    <a:pt x="878" y="172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F1D855A8-26AB-4F03-92E3-66E5335AEE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20388" y="439738"/>
              <a:ext cx="750888" cy="736600"/>
            </a:xfrm>
            <a:custGeom>
              <a:avLst/>
              <a:gdLst>
                <a:gd name="T0" fmla="*/ 2001 w 2095"/>
                <a:gd name="T1" fmla="*/ 1210 h 2054"/>
                <a:gd name="T2" fmla="*/ 941 w 2095"/>
                <a:gd name="T3" fmla="*/ 1969 h 2054"/>
                <a:gd name="T4" fmla="*/ 102 w 2095"/>
                <a:gd name="T5" fmla="*/ 851 h 2054"/>
                <a:gd name="T6" fmla="*/ 1228 w 2095"/>
                <a:gd name="T7" fmla="*/ 95 h 2054"/>
                <a:gd name="T8" fmla="*/ 2001 w 2095"/>
                <a:gd name="T9" fmla="*/ 1210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5" h="2054">
                  <a:moveTo>
                    <a:pt x="2001" y="1210"/>
                  </a:moveTo>
                  <a:cubicBezTo>
                    <a:pt x="1909" y="1751"/>
                    <a:pt x="1486" y="2054"/>
                    <a:pt x="941" y="1969"/>
                  </a:cubicBezTo>
                  <a:cubicBezTo>
                    <a:pt x="345" y="1876"/>
                    <a:pt x="0" y="1416"/>
                    <a:pt x="102" y="851"/>
                  </a:cubicBezTo>
                  <a:cubicBezTo>
                    <a:pt x="199" y="316"/>
                    <a:pt x="671" y="0"/>
                    <a:pt x="1228" y="95"/>
                  </a:cubicBezTo>
                  <a:cubicBezTo>
                    <a:pt x="1770" y="188"/>
                    <a:pt x="2095" y="656"/>
                    <a:pt x="2001" y="1210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5A47B709-47A9-47C8-AA6D-CAC0380FE9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32988" y="746125"/>
              <a:ext cx="739775" cy="741363"/>
            </a:xfrm>
            <a:custGeom>
              <a:avLst/>
              <a:gdLst>
                <a:gd name="T0" fmla="*/ 1973 w 2067"/>
                <a:gd name="T1" fmla="*/ 1141 h 2067"/>
                <a:gd name="T2" fmla="*/ 893 w 2067"/>
                <a:gd name="T3" fmla="*/ 1989 h 2067"/>
                <a:gd name="T4" fmla="*/ 81 w 2067"/>
                <a:gd name="T5" fmla="*/ 863 h 2067"/>
                <a:gd name="T6" fmla="*/ 1218 w 2067"/>
                <a:gd name="T7" fmla="*/ 88 h 2067"/>
                <a:gd name="T8" fmla="*/ 1973 w 2067"/>
                <a:gd name="T9" fmla="*/ 1141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7" h="2067">
                  <a:moveTo>
                    <a:pt x="1973" y="1141"/>
                  </a:moveTo>
                  <a:cubicBezTo>
                    <a:pt x="1879" y="1698"/>
                    <a:pt x="1409" y="2067"/>
                    <a:pt x="893" y="1989"/>
                  </a:cubicBezTo>
                  <a:cubicBezTo>
                    <a:pt x="384" y="1912"/>
                    <a:pt x="0" y="1380"/>
                    <a:pt x="81" y="863"/>
                  </a:cubicBezTo>
                  <a:cubicBezTo>
                    <a:pt x="161" y="346"/>
                    <a:pt x="668" y="0"/>
                    <a:pt x="1218" y="88"/>
                  </a:cubicBezTo>
                  <a:cubicBezTo>
                    <a:pt x="1778" y="178"/>
                    <a:pt x="2067" y="580"/>
                    <a:pt x="1973" y="114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93622161-12F9-490D-B0F3-B4A7E9D175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8075" y="1104900"/>
              <a:ext cx="727075" cy="738188"/>
            </a:xfrm>
            <a:custGeom>
              <a:avLst/>
              <a:gdLst>
                <a:gd name="T0" fmla="*/ 1939 w 2028"/>
                <a:gd name="T1" fmla="*/ 1177 h 2058"/>
                <a:gd name="T2" fmla="*/ 784 w 2028"/>
                <a:gd name="T3" fmla="*/ 1950 h 2058"/>
                <a:gd name="T4" fmla="*/ 110 w 2028"/>
                <a:gd name="T5" fmla="*/ 805 h 2058"/>
                <a:gd name="T6" fmla="*/ 1149 w 2028"/>
                <a:gd name="T7" fmla="*/ 104 h 2058"/>
                <a:gd name="T8" fmla="*/ 1939 w 2028"/>
                <a:gd name="T9" fmla="*/ 1177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8" h="2058">
                  <a:moveTo>
                    <a:pt x="1939" y="1177"/>
                  </a:moveTo>
                  <a:cubicBezTo>
                    <a:pt x="1846" y="1662"/>
                    <a:pt x="1255" y="2058"/>
                    <a:pt x="784" y="1950"/>
                  </a:cubicBezTo>
                  <a:cubicBezTo>
                    <a:pt x="309" y="1841"/>
                    <a:pt x="0" y="1317"/>
                    <a:pt x="110" y="805"/>
                  </a:cubicBezTo>
                  <a:cubicBezTo>
                    <a:pt x="221" y="282"/>
                    <a:pt x="639" y="0"/>
                    <a:pt x="1149" y="104"/>
                  </a:cubicBezTo>
                  <a:cubicBezTo>
                    <a:pt x="1656" y="207"/>
                    <a:pt x="2028" y="713"/>
                    <a:pt x="1939" y="1177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D3F77B22-1434-4E77-87E9-11FA011018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038" y="239713"/>
              <a:ext cx="681038" cy="657225"/>
            </a:xfrm>
            <a:custGeom>
              <a:avLst/>
              <a:gdLst>
                <a:gd name="T0" fmla="*/ 1159 w 1899"/>
                <a:gd name="T1" fmla="*/ 103 h 1833"/>
                <a:gd name="T2" fmla="*/ 1799 w 1899"/>
                <a:gd name="T3" fmla="*/ 1040 h 1833"/>
                <a:gd name="T4" fmla="*/ 816 w 1899"/>
                <a:gd name="T5" fmla="*/ 1762 h 1833"/>
                <a:gd name="T6" fmla="*/ 92 w 1899"/>
                <a:gd name="T7" fmla="*/ 737 h 1833"/>
                <a:gd name="T8" fmla="*/ 1159 w 1899"/>
                <a:gd name="T9" fmla="*/ 103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9" h="1833">
                  <a:moveTo>
                    <a:pt x="1159" y="103"/>
                  </a:moveTo>
                  <a:cubicBezTo>
                    <a:pt x="1645" y="190"/>
                    <a:pt x="1899" y="563"/>
                    <a:pt x="1799" y="1040"/>
                  </a:cubicBezTo>
                  <a:cubicBezTo>
                    <a:pt x="1697" y="1530"/>
                    <a:pt x="1283" y="1833"/>
                    <a:pt x="816" y="1762"/>
                  </a:cubicBezTo>
                  <a:cubicBezTo>
                    <a:pt x="324" y="1687"/>
                    <a:pt x="0" y="1229"/>
                    <a:pt x="92" y="737"/>
                  </a:cubicBezTo>
                  <a:cubicBezTo>
                    <a:pt x="185" y="238"/>
                    <a:pt x="585" y="0"/>
                    <a:pt x="1159" y="10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E31C3974-8FA2-4124-82DE-AFAEAC8E46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15788" y="1030288"/>
              <a:ext cx="147638" cy="506413"/>
            </a:xfrm>
            <a:custGeom>
              <a:avLst/>
              <a:gdLst>
                <a:gd name="T0" fmla="*/ 410 w 410"/>
                <a:gd name="T1" fmla="*/ 1414 h 1414"/>
                <a:gd name="T2" fmla="*/ 70 w 410"/>
                <a:gd name="T3" fmla="*/ 559 h 1414"/>
                <a:gd name="T4" fmla="*/ 410 w 410"/>
                <a:gd name="T5" fmla="*/ 0 h 1414"/>
                <a:gd name="T6" fmla="*/ 410 w 410"/>
                <a:gd name="T7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" h="1414">
                  <a:moveTo>
                    <a:pt x="410" y="1414"/>
                  </a:moveTo>
                  <a:cubicBezTo>
                    <a:pt x="127" y="1258"/>
                    <a:pt x="0" y="949"/>
                    <a:pt x="70" y="559"/>
                  </a:cubicBezTo>
                  <a:cubicBezTo>
                    <a:pt x="113" y="320"/>
                    <a:pt x="239" y="124"/>
                    <a:pt x="410" y="0"/>
                  </a:cubicBezTo>
                  <a:lnTo>
                    <a:pt x="410" y="1414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6A16C65E-31E5-4297-896F-F726C0D914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1800" y="1192213"/>
              <a:ext cx="650875" cy="623888"/>
            </a:xfrm>
            <a:custGeom>
              <a:avLst/>
              <a:gdLst>
                <a:gd name="T0" fmla="*/ 720 w 1818"/>
                <a:gd name="T1" fmla="*/ 1661 h 1740"/>
                <a:gd name="T2" fmla="*/ 77 w 1818"/>
                <a:gd name="T3" fmla="*/ 770 h 1740"/>
                <a:gd name="T4" fmla="*/ 1061 w 1818"/>
                <a:gd name="T5" fmla="*/ 69 h 1740"/>
                <a:gd name="T6" fmla="*/ 1739 w 1818"/>
                <a:gd name="T7" fmla="*/ 998 h 1740"/>
                <a:gd name="T8" fmla="*/ 720 w 1818"/>
                <a:gd name="T9" fmla="*/ 1661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8" h="1740">
                  <a:moveTo>
                    <a:pt x="720" y="1661"/>
                  </a:moveTo>
                  <a:cubicBezTo>
                    <a:pt x="265" y="1591"/>
                    <a:pt x="0" y="1224"/>
                    <a:pt x="77" y="770"/>
                  </a:cubicBezTo>
                  <a:cubicBezTo>
                    <a:pt x="161" y="277"/>
                    <a:pt x="550" y="0"/>
                    <a:pt x="1061" y="69"/>
                  </a:cubicBezTo>
                  <a:cubicBezTo>
                    <a:pt x="1533" y="133"/>
                    <a:pt x="1818" y="523"/>
                    <a:pt x="1739" y="998"/>
                  </a:cubicBezTo>
                  <a:cubicBezTo>
                    <a:pt x="1663" y="1454"/>
                    <a:pt x="1225" y="1740"/>
                    <a:pt x="720" y="166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0D4B4687-1CC0-4629-9965-D9EE99A05A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2751" y="533927"/>
            <a:ext cx="8270212" cy="3090781"/>
          </a:xfrm>
        </p:spPr>
        <p:txBody>
          <a:bodyPr anchor="t" anchorCtr="0"/>
          <a:lstStyle>
            <a:lvl1pPr marL="0" indent="0" algn="l">
              <a:buFont typeface="Arial" panose="020B0604020202020204" pitchFamily="34" charset="0"/>
              <a:buNone/>
              <a:defRPr sz="8000">
                <a:solidFill>
                  <a:srgbClr val="50001D"/>
                </a:solidFill>
                <a:latin typeface="Gotham Bold" pitchFamily="50" charset="0"/>
              </a:defRPr>
            </a:lvl1pPr>
          </a:lstStyle>
          <a:p>
            <a:r>
              <a:rPr lang="fi-FI" dirty="0"/>
              <a:t>Kiitosteksti</a:t>
            </a:r>
            <a:endParaRPr lang="sv-FI" dirty="0"/>
          </a:p>
        </p:txBody>
      </p:sp>
      <p:pic>
        <p:nvPicPr>
          <p:cNvPr id="73" name="Kuva 72">
            <a:extLst>
              <a:ext uri="{FF2B5EF4-FFF2-40B4-BE49-F238E27FC236}">
                <a16:creationId xmlns:a16="http://schemas.microsoft.com/office/drawing/2014/main" id="{287D558A-FEAD-4720-A3E7-3CBB8EC6C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7" y="6399882"/>
            <a:ext cx="943859" cy="158804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E06DEC-0ECF-411F-9A4C-428FF0B2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3C0CF305-8FE6-4B46-8DAB-EA9232DD7F2B}" type="datetime1">
              <a:rPr lang="sv-FI" smtClean="0"/>
              <a:t>20-05-2024</a:t>
            </a:fld>
            <a:endParaRPr lang="sv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21A670-2A33-40EA-8853-6E1B8055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endParaRPr lang="sv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682509C-9039-40C7-9BE8-BA8CA750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699497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 4">
    <p:bg>
      <p:bgPr>
        <a:solidFill>
          <a:srgbClr val="FAAC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Ryhmä 29">
            <a:extLst>
              <a:ext uri="{FF2B5EF4-FFF2-40B4-BE49-F238E27FC236}">
                <a16:creationId xmlns:a16="http://schemas.microsoft.com/office/drawing/2014/main" id="{25EBF665-977B-4C6A-9521-23757BFB878B}"/>
              </a:ext>
            </a:extLst>
          </p:cNvPr>
          <p:cNvGrpSpPr/>
          <p:nvPr userDrawn="1"/>
        </p:nvGrpSpPr>
        <p:grpSpPr>
          <a:xfrm>
            <a:off x="0" y="3726489"/>
            <a:ext cx="3708400" cy="3138488"/>
            <a:chOff x="30163" y="3705225"/>
            <a:chExt cx="3708400" cy="3138488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ABB99377-6597-4991-97FF-195EAB61E4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850" y="3773488"/>
              <a:ext cx="1468438" cy="1411288"/>
            </a:xfrm>
            <a:custGeom>
              <a:avLst/>
              <a:gdLst>
                <a:gd name="T0" fmla="*/ 3914 w 4098"/>
                <a:gd name="T1" fmla="*/ 2334 h 3934"/>
                <a:gd name="T2" fmla="*/ 1799 w 4098"/>
                <a:gd name="T3" fmla="*/ 3773 h 3934"/>
                <a:gd name="T4" fmla="*/ 204 w 4098"/>
                <a:gd name="T5" fmla="*/ 1677 h 3934"/>
                <a:gd name="T6" fmla="*/ 2404 w 4098"/>
                <a:gd name="T7" fmla="*/ 176 h 3934"/>
                <a:gd name="T8" fmla="*/ 3914 w 4098"/>
                <a:gd name="T9" fmla="*/ 2334 h 3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8" h="3934">
                  <a:moveTo>
                    <a:pt x="3914" y="2334"/>
                  </a:moveTo>
                  <a:cubicBezTo>
                    <a:pt x="3734" y="3318"/>
                    <a:pt x="2829" y="3934"/>
                    <a:pt x="1799" y="3773"/>
                  </a:cubicBezTo>
                  <a:cubicBezTo>
                    <a:pt x="754" y="3610"/>
                    <a:pt x="0" y="2619"/>
                    <a:pt x="204" y="1677"/>
                  </a:cubicBezTo>
                  <a:cubicBezTo>
                    <a:pt x="418" y="687"/>
                    <a:pt x="1425" y="0"/>
                    <a:pt x="2404" y="176"/>
                  </a:cubicBezTo>
                  <a:cubicBezTo>
                    <a:pt x="3426" y="360"/>
                    <a:pt x="4098" y="1321"/>
                    <a:pt x="3914" y="2334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0F66CDE7-87B4-404E-BC33-A982371C1E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6215063"/>
              <a:ext cx="969963" cy="628650"/>
            </a:xfrm>
            <a:custGeom>
              <a:avLst/>
              <a:gdLst>
                <a:gd name="T0" fmla="*/ 0 w 2708"/>
                <a:gd name="T1" fmla="*/ 219 h 1753"/>
                <a:gd name="T2" fmla="*/ 1085 w 2708"/>
                <a:gd name="T3" fmla="*/ 71 h 1753"/>
                <a:gd name="T4" fmla="*/ 2708 w 2708"/>
                <a:gd name="T5" fmla="*/ 1753 h 1753"/>
                <a:gd name="T6" fmla="*/ 0 w 2708"/>
                <a:gd name="T7" fmla="*/ 1753 h 1753"/>
                <a:gd name="T8" fmla="*/ 0 w 2708"/>
                <a:gd name="T9" fmla="*/ 219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8" h="1753">
                  <a:moveTo>
                    <a:pt x="0" y="219"/>
                  </a:moveTo>
                  <a:cubicBezTo>
                    <a:pt x="314" y="57"/>
                    <a:pt x="686" y="0"/>
                    <a:pt x="1085" y="71"/>
                  </a:cubicBezTo>
                  <a:cubicBezTo>
                    <a:pt x="2028" y="239"/>
                    <a:pt x="2662" y="922"/>
                    <a:pt x="2708" y="1753"/>
                  </a:cubicBezTo>
                  <a:lnTo>
                    <a:pt x="0" y="1753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8EF790C5-32CA-44EF-AFF9-E05D63AEC8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6888" y="4757738"/>
              <a:ext cx="1404938" cy="1371600"/>
            </a:xfrm>
            <a:custGeom>
              <a:avLst/>
              <a:gdLst>
                <a:gd name="T0" fmla="*/ 1634 w 3918"/>
                <a:gd name="T1" fmla="*/ 3651 h 3825"/>
                <a:gd name="T2" fmla="*/ 130 w 3918"/>
                <a:gd name="T3" fmla="*/ 1663 h 3825"/>
                <a:gd name="T4" fmla="*/ 2206 w 3918"/>
                <a:gd name="T5" fmla="*/ 139 h 3825"/>
                <a:gd name="T6" fmla="*/ 3773 w 3918"/>
                <a:gd name="T7" fmla="*/ 2269 h 3825"/>
                <a:gd name="T8" fmla="*/ 1634 w 3918"/>
                <a:gd name="T9" fmla="*/ 3651 h 3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8" h="3825">
                  <a:moveTo>
                    <a:pt x="1634" y="3651"/>
                  </a:moveTo>
                  <a:cubicBezTo>
                    <a:pt x="706" y="3497"/>
                    <a:pt x="0" y="2564"/>
                    <a:pt x="130" y="1663"/>
                  </a:cubicBezTo>
                  <a:cubicBezTo>
                    <a:pt x="264" y="734"/>
                    <a:pt x="1264" y="0"/>
                    <a:pt x="2206" y="139"/>
                  </a:cubicBezTo>
                  <a:cubicBezTo>
                    <a:pt x="3202" y="286"/>
                    <a:pt x="3918" y="1259"/>
                    <a:pt x="3773" y="2269"/>
                  </a:cubicBezTo>
                  <a:cubicBezTo>
                    <a:pt x="3639" y="3206"/>
                    <a:pt x="2681" y="3825"/>
                    <a:pt x="1634" y="365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5597ACF5-1EE5-48D6-956E-6C8D5306D4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9525" y="6051550"/>
              <a:ext cx="1189038" cy="792163"/>
            </a:xfrm>
            <a:custGeom>
              <a:avLst/>
              <a:gdLst>
                <a:gd name="T0" fmla="*/ 3169 w 3319"/>
                <a:gd name="T1" fmla="*/ 2160 h 2212"/>
                <a:gd name="T2" fmla="*/ 3160 w 3319"/>
                <a:gd name="T3" fmla="*/ 2212 h 2212"/>
                <a:gd name="T4" fmla="*/ 24 w 3319"/>
                <a:gd name="T5" fmla="*/ 2212 h 2212"/>
                <a:gd name="T6" fmla="*/ 38 w 3319"/>
                <a:gd name="T7" fmla="*/ 1604 h 2212"/>
                <a:gd name="T8" fmla="*/ 2067 w 3319"/>
                <a:gd name="T9" fmla="*/ 183 h 2212"/>
                <a:gd name="T10" fmla="*/ 3169 w 3319"/>
                <a:gd name="T11" fmla="*/ 2160 h 2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9" h="2212">
                  <a:moveTo>
                    <a:pt x="3169" y="2160"/>
                  </a:moveTo>
                  <a:cubicBezTo>
                    <a:pt x="3166" y="2177"/>
                    <a:pt x="3163" y="2195"/>
                    <a:pt x="3160" y="2212"/>
                  </a:cubicBezTo>
                  <a:lnTo>
                    <a:pt x="24" y="2212"/>
                  </a:lnTo>
                  <a:cubicBezTo>
                    <a:pt x="0" y="2025"/>
                    <a:pt x="4" y="1821"/>
                    <a:pt x="38" y="1604"/>
                  </a:cubicBezTo>
                  <a:cubicBezTo>
                    <a:pt x="185" y="658"/>
                    <a:pt x="1125" y="0"/>
                    <a:pt x="2067" y="183"/>
                  </a:cubicBezTo>
                  <a:cubicBezTo>
                    <a:pt x="2821" y="329"/>
                    <a:pt x="3319" y="1222"/>
                    <a:pt x="3169" y="2160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D63D50D1-1235-4BA3-A44B-C0ADE343E2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8250" y="6197600"/>
              <a:ext cx="1203325" cy="646113"/>
            </a:xfrm>
            <a:custGeom>
              <a:avLst/>
              <a:gdLst>
                <a:gd name="T0" fmla="*/ 28 w 3360"/>
                <a:gd name="T1" fmla="*/ 1533 h 1802"/>
                <a:gd name="T2" fmla="*/ 2048 w 3360"/>
                <a:gd name="T3" fmla="*/ 162 h 1802"/>
                <a:gd name="T4" fmla="*/ 3308 w 3360"/>
                <a:gd name="T5" fmla="*/ 1802 h 1802"/>
                <a:gd name="T6" fmla="*/ 0 w 3360"/>
                <a:gd name="T7" fmla="*/ 1802 h 1802"/>
                <a:gd name="T8" fmla="*/ 28 w 3360"/>
                <a:gd name="T9" fmla="*/ 1533 h 1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0" h="1802">
                  <a:moveTo>
                    <a:pt x="28" y="1533"/>
                  </a:moveTo>
                  <a:cubicBezTo>
                    <a:pt x="193" y="557"/>
                    <a:pt x="1014" y="0"/>
                    <a:pt x="2048" y="162"/>
                  </a:cubicBezTo>
                  <a:cubicBezTo>
                    <a:pt x="2855" y="289"/>
                    <a:pt x="3360" y="962"/>
                    <a:pt x="3308" y="1802"/>
                  </a:cubicBezTo>
                  <a:lnTo>
                    <a:pt x="0" y="1802"/>
                  </a:lnTo>
                  <a:cubicBezTo>
                    <a:pt x="3" y="1715"/>
                    <a:pt x="12" y="1625"/>
                    <a:pt x="28" y="153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FAE29A9A-3961-44DB-A027-4BB1D2909A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4894263"/>
              <a:ext cx="582613" cy="1125538"/>
            </a:xfrm>
            <a:custGeom>
              <a:avLst/>
              <a:gdLst>
                <a:gd name="T0" fmla="*/ 1425 w 1628"/>
                <a:gd name="T1" fmla="*/ 1769 h 3139"/>
                <a:gd name="T2" fmla="*/ 0 w 1628"/>
                <a:gd name="T3" fmla="*/ 3139 h 3139"/>
                <a:gd name="T4" fmla="*/ 0 w 1628"/>
                <a:gd name="T5" fmla="*/ 0 h 3139"/>
                <a:gd name="T6" fmla="*/ 371 w 1628"/>
                <a:gd name="T7" fmla="*/ 43 h 3139"/>
                <a:gd name="T8" fmla="*/ 1425 w 1628"/>
                <a:gd name="T9" fmla="*/ 1769 h 3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8" h="3139">
                  <a:moveTo>
                    <a:pt x="1425" y="1769"/>
                  </a:moveTo>
                  <a:cubicBezTo>
                    <a:pt x="1255" y="2508"/>
                    <a:pt x="622" y="3082"/>
                    <a:pt x="0" y="3139"/>
                  </a:cubicBezTo>
                  <a:lnTo>
                    <a:pt x="0" y="0"/>
                  </a:lnTo>
                  <a:cubicBezTo>
                    <a:pt x="120" y="3"/>
                    <a:pt x="244" y="17"/>
                    <a:pt x="371" y="43"/>
                  </a:cubicBezTo>
                  <a:cubicBezTo>
                    <a:pt x="1218" y="222"/>
                    <a:pt x="1628" y="893"/>
                    <a:pt x="1425" y="1769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099C324F-AFA7-4A3F-9E69-6B62E2E284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313" y="5241925"/>
              <a:ext cx="1119188" cy="1109663"/>
            </a:xfrm>
            <a:custGeom>
              <a:avLst/>
              <a:gdLst>
                <a:gd name="T0" fmla="*/ 1915 w 3126"/>
                <a:gd name="T1" fmla="*/ 180 h 3091"/>
                <a:gd name="T2" fmla="*/ 2953 w 3126"/>
                <a:gd name="T3" fmla="*/ 1734 h 3091"/>
                <a:gd name="T4" fmla="*/ 1173 w 3126"/>
                <a:gd name="T5" fmla="*/ 2910 h 3091"/>
                <a:gd name="T6" fmla="*/ 143 w 3126"/>
                <a:gd name="T7" fmla="*/ 1329 h 3091"/>
                <a:gd name="T8" fmla="*/ 1915 w 3126"/>
                <a:gd name="T9" fmla="*/ 180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6" h="3091">
                  <a:moveTo>
                    <a:pt x="1915" y="180"/>
                  </a:moveTo>
                  <a:cubicBezTo>
                    <a:pt x="2732" y="340"/>
                    <a:pt x="3126" y="930"/>
                    <a:pt x="2953" y="1734"/>
                  </a:cubicBezTo>
                  <a:cubicBezTo>
                    <a:pt x="2766" y="2607"/>
                    <a:pt x="2034" y="3091"/>
                    <a:pt x="1173" y="2910"/>
                  </a:cubicBezTo>
                  <a:cubicBezTo>
                    <a:pt x="390" y="2745"/>
                    <a:pt x="0" y="2148"/>
                    <a:pt x="143" y="1329"/>
                  </a:cubicBezTo>
                  <a:cubicBezTo>
                    <a:pt x="295" y="453"/>
                    <a:pt x="994" y="0"/>
                    <a:pt x="1915" y="180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93F77ED5-8CAC-4AE6-B501-BB6FA18337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3705225"/>
              <a:ext cx="555625" cy="1030288"/>
            </a:xfrm>
            <a:custGeom>
              <a:avLst/>
              <a:gdLst>
                <a:gd name="T0" fmla="*/ 0 w 1551"/>
                <a:gd name="T1" fmla="*/ 8 h 2871"/>
                <a:gd name="T2" fmla="*/ 394 w 1551"/>
                <a:gd name="T3" fmla="*/ 35 h 2871"/>
                <a:gd name="T4" fmla="*/ 1391 w 1551"/>
                <a:gd name="T5" fmla="*/ 1731 h 2871"/>
                <a:gd name="T6" fmla="*/ 0 w 1551"/>
                <a:gd name="T7" fmla="*/ 2859 h 2871"/>
                <a:gd name="T8" fmla="*/ 0 w 1551"/>
                <a:gd name="T9" fmla="*/ 8 h 2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1" h="2871">
                  <a:moveTo>
                    <a:pt x="0" y="8"/>
                  </a:moveTo>
                  <a:cubicBezTo>
                    <a:pt x="127" y="0"/>
                    <a:pt x="260" y="9"/>
                    <a:pt x="394" y="35"/>
                  </a:cubicBezTo>
                  <a:cubicBezTo>
                    <a:pt x="1166" y="188"/>
                    <a:pt x="1551" y="843"/>
                    <a:pt x="1391" y="1731"/>
                  </a:cubicBezTo>
                  <a:cubicBezTo>
                    <a:pt x="1265" y="2428"/>
                    <a:pt x="700" y="2871"/>
                    <a:pt x="0" y="2859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</p:grpSp>
      <p:grpSp>
        <p:nvGrpSpPr>
          <p:cNvPr id="39" name="Ryhmä 38">
            <a:extLst>
              <a:ext uri="{FF2B5EF4-FFF2-40B4-BE49-F238E27FC236}">
                <a16:creationId xmlns:a16="http://schemas.microsoft.com/office/drawing/2014/main" id="{AA1786EB-E1AB-4037-B5E8-C44D91761C7D}"/>
              </a:ext>
            </a:extLst>
          </p:cNvPr>
          <p:cNvGrpSpPr/>
          <p:nvPr userDrawn="1"/>
        </p:nvGrpSpPr>
        <p:grpSpPr>
          <a:xfrm>
            <a:off x="9472391" y="112"/>
            <a:ext cx="2719388" cy="1828800"/>
            <a:chOff x="9444038" y="14288"/>
            <a:chExt cx="2719388" cy="1828800"/>
          </a:xfrm>
        </p:grpSpPr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C59755F9-632D-4883-B38E-2EF82D59AB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28350" y="14288"/>
              <a:ext cx="814388" cy="377825"/>
            </a:xfrm>
            <a:custGeom>
              <a:avLst/>
              <a:gdLst>
                <a:gd name="T0" fmla="*/ 2273 w 2273"/>
                <a:gd name="T1" fmla="*/ 0 h 1054"/>
                <a:gd name="T2" fmla="*/ 887 w 2273"/>
                <a:gd name="T3" fmla="*/ 944 h 1054"/>
                <a:gd name="T4" fmla="*/ 0 w 2273"/>
                <a:gd name="T5" fmla="*/ 0 h 1054"/>
                <a:gd name="T6" fmla="*/ 2273 w 2273"/>
                <a:gd name="T7" fmla="*/ 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3" h="1054">
                  <a:moveTo>
                    <a:pt x="2273" y="0"/>
                  </a:moveTo>
                  <a:cubicBezTo>
                    <a:pt x="2128" y="644"/>
                    <a:pt x="1535" y="1054"/>
                    <a:pt x="887" y="944"/>
                  </a:cubicBezTo>
                  <a:cubicBezTo>
                    <a:pt x="405" y="863"/>
                    <a:pt x="73" y="490"/>
                    <a:pt x="0" y="0"/>
                  </a:cubicBezTo>
                  <a:lnTo>
                    <a:pt x="2273" y="0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15173543-469E-49C6-A444-1F0B74A907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17363" y="14288"/>
              <a:ext cx="246063" cy="220663"/>
            </a:xfrm>
            <a:custGeom>
              <a:avLst/>
              <a:gdLst>
                <a:gd name="T0" fmla="*/ 686 w 686"/>
                <a:gd name="T1" fmla="*/ 619 h 619"/>
                <a:gd name="T2" fmla="*/ 0 w 686"/>
                <a:gd name="T3" fmla="*/ 0 h 619"/>
                <a:gd name="T4" fmla="*/ 686 w 686"/>
                <a:gd name="T5" fmla="*/ 0 h 619"/>
                <a:gd name="T6" fmla="*/ 686 w 686"/>
                <a:gd name="T7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6" h="619">
                  <a:moveTo>
                    <a:pt x="686" y="619"/>
                  </a:moveTo>
                  <a:cubicBezTo>
                    <a:pt x="331" y="537"/>
                    <a:pt x="90" y="312"/>
                    <a:pt x="0" y="0"/>
                  </a:cubicBezTo>
                  <a:lnTo>
                    <a:pt x="686" y="0"/>
                  </a:lnTo>
                  <a:lnTo>
                    <a:pt x="686" y="6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BC8F38FF-B638-4D6C-9DE2-10FF4E6914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93500" y="233363"/>
              <a:ext cx="669925" cy="800100"/>
            </a:xfrm>
            <a:custGeom>
              <a:avLst/>
              <a:gdLst>
                <a:gd name="T0" fmla="*/ 99 w 1869"/>
                <a:gd name="T1" fmla="*/ 953 h 2228"/>
                <a:gd name="T2" fmla="*/ 1209 w 1869"/>
                <a:gd name="T3" fmla="*/ 88 h 2228"/>
                <a:gd name="T4" fmla="*/ 1869 w 1869"/>
                <a:gd name="T5" fmla="*/ 472 h 2228"/>
                <a:gd name="T6" fmla="*/ 1869 w 1869"/>
                <a:gd name="T7" fmla="*/ 1824 h 2228"/>
                <a:gd name="T8" fmla="*/ 930 w 1869"/>
                <a:gd name="T9" fmla="*/ 2161 h 2228"/>
                <a:gd name="T10" fmla="*/ 99 w 1869"/>
                <a:gd name="T11" fmla="*/ 953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9" h="2228">
                  <a:moveTo>
                    <a:pt x="99" y="953"/>
                  </a:moveTo>
                  <a:cubicBezTo>
                    <a:pt x="201" y="346"/>
                    <a:pt x="643" y="0"/>
                    <a:pt x="1209" y="88"/>
                  </a:cubicBezTo>
                  <a:cubicBezTo>
                    <a:pt x="1491" y="131"/>
                    <a:pt x="1717" y="270"/>
                    <a:pt x="1869" y="472"/>
                  </a:cubicBezTo>
                  <a:lnTo>
                    <a:pt x="1869" y="1824"/>
                  </a:lnTo>
                  <a:cubicBezTo>
                    <a:pt x="1662" y="2095"/>
                    <a:pt x="1319" y="2228"/>
                    <a:pt x="930" y="2161"/>
                  </a:cubicBezTo>
                  <a:cubicBezTo>
                    <a:pt x="356" y="2063"/>
                    <a:pt x="0" y="1545"/>
                    <a:pt x="99" y="953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DC9F3D44-77B5-4A76-AD5E-7A185256DE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72613" y="14288"/>
              <a:ext cx="619125" cy="176213"/>
            </a:xfrm>
            <a:custGeom>
              <a:avLst/>
              <a:gdLst>
                <a:gd name="T0" fmla="*/ 1728 w 1728"/>
                <a:gd name="T1" fmla="*/ 0 h 495"/>
                <a:gd name="T2" fmla="*/ 588 w 1728"/>
                <a:gd name="T3" fmla="*/ 424 h 495"/>
                <a:gd name="T4" fmla="*/ 0 w 1728"/>
                <a:gd name="T5" fmla="*/ 0 h 495"/>
                <a:gd name="T6" fmla="*/ 1728 w 1728"/>
                <a:gd name="T7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8" h="495">
                  <a:moveTo>
                    <a:pt x="1728" y="0"/>
                  </a:moveTo>
                  <a:cubicBezTo>
                    <a:pt x="1460" y="301"/>
                    <a:pt x="995" y="495"/>
                    <a:pt x="588" y="424"/>
                  </a:cubicBezTo>
                  <a:cubicBezTo>
                    <a:pt x="341" y="381"/>
                    <a:pt x="133" y="221"/>
                    <a:pt x="0" y="0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7DFD394F-B566-4C57-AAB1-EA9486D16D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21900" y="14288"/>
              <a:ext cx="744538" cy="649288"/>
            </a:xfrm>
            <a:custGeom>
              <a:avLst/>
              <a:gdLst>
                <a:gd name="T0" fmla="*/ 878 w 2077"/>
                <a:gd name="T1" fmla="*/ 1721 h 1811"/>
                <a:gd name="T2" fmla="*/ 81 w 2077"/>
                <a:gd name="T3" fmla="*/ 614 h 1811"/>
                <a:gd name="T4" fmla="*/ 458 w 2077"/>
                <a:gd name="T5" fmla="*/ 0 h 1811"/>
                <a:gd name="T6" fmla="*/ 1612 w 2077"/>
                <a:gd name="T7" fmla="*/ 0 h 1811"/>
                <a:gd name="T8" fmla="*/ 2004 w 2077"/>
                <a:gd name="T9" fmla="*/ 943 h 1811"/>
                <a:gd name="T10" fmla="*/ 878 w 2077"/>
                <a:gd name="T11" fmla="*/ 1721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7" h="1811">
                  <a:moveTo>
                    <a:pt x="878" y="1721"/>
                  </a:moveTo>
                  <a:cubicBezTo>
                    <a:pt x="335" y="1630"/>
                    <a:pt x="0" y="1164"/>
                    <a:pt x="81" y="614"/>
                  </a:cubicBezTo>
                  <a:cubicBezTo>
                    <a:pt x="120" y="353"/>
                    <a:pt x="260" y="139"/>
                    <a:pt x="458" y="0"/>
                  </a:cubicBezTo>
                  <a:lnTo>
                    <a:pt x="1612" y="0"/>
                  </a:lnTo>
                  <a:cubicBezTo>
                    <a:pt x="1913" y="204"/>
                    <a:pt x="2077" y="563"/>
                    <a:pt x="2004" y="943"/>
                  </a:cubicBezTo>
                  <a:cubicBezTo>
                    <a:pt x="1903" y="1476"/>
                    <a:pt x="1418" y="1811"/>
                    <a:pt x="878" y="172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3004BBFE-972F-452D-9E3D-5C7D2FCA93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20388" y="439738"/>
              <a:ext cx="750888" cy="736600"/>
            </a:xfrm>
            <a:custGeom>
              <a:avLst/>
              <a:gdLst>
                <a:gd name="T0" fmla="*/ 2001 w 2095"/>
                <a:gd name="T1" fmla="*/ 1210 h 2054"/>
                <a:gd name="T2" fmla="*/ 941 w 2095"/>
                <a:gd name="T3" fmla="*/ 1969 h 2054"/>
                <a:gd name="T4" fmla="*/ 102 w 2095"/>
                <a:gd name="T5" fmla="*/ 851 h 2054"/>
                <a:gd name="T6" fmla="*/ 1228 w 2095"/>
                <a:gd name="T7" fmla="*/ 95 h 2054"/>
                <a:gd name="T8" fmla="*/ 2001 w 2095"/>
                <a:gd name="T9" fmla="*/ 1210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5" h="2054">
                  <a:moveTo>
                    <a:pt x="2001" y="1210"/>
                  </a:moveTo>
                  <a:cubicBezTo>
                    <a:pt x="1909" y="1751"/>
                    <a:pt x="1486" y="2054"/>
                    <a:pt x="941" y="1969"/>
                  </a:cubicBezTo>
                  <a:cubicBezTo>
                    <a:pt x="345" y="1876"/>
                    <a:pt x="0" y="1416"/>
                    <a:pt x="102" y="851"/>
                  </a:cubicBezTo>
                  <a:cubicBezTo>
                    <a:pt x="199" y="316"/>
                    <a:pt x="671" y="0"/>
                    <a:pt x="1228" y="95"/>
                  </a:cubicBezTo>
                  <a:cubicBezTo>
                    <a:pt x="1770" y="188"/>
                    <a:pt x="2095" y="656"/>
                    <a:pt x="2001" y="1210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4622B5A7-70FB-4236-A21A-CB46757567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32988" y="746125"/>
              <a:ext cx="739775" cy="741363"/>
            </a:xfrm>
            <a:custGeom>
              <a:avLst/>
              <a:gdLst>
                <a:gd name="T0" fmla="*/ 1973 w 2067"/>
                <a:gd name="T1" fmla="*/ 1141 h 2067"/>
                <a:gd name="T2" fmla="*/ 893 w 2067"/>
                <a:gd name="T3" fmla="*/ 1989 h 2067"/>
                <a:gd name="T4" fmla="*/ 81 w 2067"/>
                <a:gd name="T5" fmla="*/ 863 h 2067"/>
                <a:gd name="T6" fmla="*/ 1218 w 2067"/>
                <a:gd name="T7" fmla="*/ 88 h 2067"/>
                <a:gd name="T8" fmla="*/ 1973 w 2067"/>
                <a:gd name="T9" fmla="*/ 1141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7" h="2067">
                  <a:moveTo>
                    <a:pt x="1973" y="1141"/>
                  </a:moveTo>
                  <a:cubicBezTo>
                    <a:pt x="1879" y="1698"/>
                    <a:pt x="1409" y="2067"/>
                    <a:pt x="893" y="1989"/>
                  </a:cubicBezTo>
                  <a:cubicBezTo>
                    <a:pt x="384" y="1912"/>
                    <a:pt x="0" y="1380"/>
                    <a:pt x="81" y="863"/>
                  </a:cubicBezTo>
                  <a:cubicBezTo>
                    <a:pt x="161" y="346"/>
                    <a:pt x="668" y="0"/>
                    <a:pt x="1218" y="88"/>
                  </a:cubicBezTo>
                  <a:cubicBezTo>
                    <a:pt x="1778" y="178"/>
                    <a:pt x="2067" y="580"/>
                    <a:pt x="1973" y="114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8D69191B-E371-4842-96CD-3C9FC792B3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8075" y="1104900"/>
              <a:ext cx="727075" cy="738188"/>
            </a:xfrm>
            <a:custGeom>
              <a:avLst/>
              <a:gdLst>
                <a:gd name="T0" fmla="*/ 1939 w 2028"/>
                <a:gd name="T1" fmla="*/ 1177 h 2058"/>
                <a:gd name="T2" fmla="*/ 784 w 2028"/>
                <a:gd name="T3" fmla="*/ 1950 h 2058"/>
                <a:gd name="T4" fmla="*/ 110 w 2028"/>
                <a:gd name="T5" fmla="*/ 805 h 2058"/>
                <a:gd name="T6" fmla="*/ 1149 w 2028"/>
                <a:gd name="T7" fmla="*/ 104 h 2058"/>
                <a:gd name="T8" fmla="*/ 1939 w 2028"/>
                <a:gd name="T9" fmla="*/ 1177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8" h="2058">
                  <a:moveTo>
                    <a:pt x="1939" y="1177"/>
                  </a:moveTo>
                  <a:cubicBezTo>
                    <a:pt x="1846" y="1662"/>
                    <a:pt x="1255" y="2058"/>
                    <a:pt x="784" y="1950"/>
                  </a:cubicBezTo>
                  <a:cubicBezTo>
                    <a:pt x="309" y="1841"/>
                    <a:pt x="0" y="1317"/>
                    <a:pt x="110" y="805"/>
                  </a:cubicBezTo>
                  <a:cubicBezTo>
                    <a:pt x="221" y="282"/>
                    <a:pt x="639" y="0"/>
                    <a:pt x="1149" y="104"/>
                  </a:cubicBezTo>
                  <a:cubicBezTo>
                    <a:pt x="1656" y="207"/>
                    <a:pt x="2028" y="713"/>
                    <a:pt x="1939" y="1177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E02A77DA-60BF-480D-8502-819377B903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038" y="239713"/>
              <a:ext cx="681038" cy="657225"/>
            </a:xfrm>
            <a:custGeom>
              <a:avLst/>
              <a:gdLst>
                <a:gd name="T0" fmla="*/ 1159 w 1899"/>
                <a:gd name="T1" fmla="*/ 103 h 1833"/>
                <a:gd name="T2" fmla="*/ 1799 w 1899"/>
                <a:gd name="T3" fmla="*/ 1040 h 1833"/>
                <a:gd name="T4" fmla="*/ 816 w 1899"/>
                <a:gd name="T5" fmla="*/ 1762 h 1833"/>
                <a:gd name="T6" fmla="*/ 92 w 1899"/>
                <a:gd name="T7" fmla="*/ 737 h 1833"/>
                <a:gd name="T8" fmla="*/ 1159 w 1899"/>
                <a:gd name="T9" fmla="*/ 103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9" h="1833">
                  <a:moveTo>
                    <a:pt x="1159" y="103"/>
                  </a:moveTo>
                  <a:cubicBezTo>
                    <a:pt x="1645" y="190"/>
                    <a:pt x="1899" y="563"/>
                    <a:pt x="1799" y="1040"/>
                  </a:cubicBezTo>
                  <a:cubicBezTo>
                    <a:pt x="1697" y="1530"/>
                    <a:pt x="1283" y="1833"/>
                    <a:pt x="816" y="1762"/>
                  </a:cubicBezTo>
                  <a:cubicBezTo>
                    <a:pt x="324" y="1687"/>
                    <a:pt x="0" y="1229"/>
                    <a:pt x="92" y="737"/>
                  </a:cubicBezTo>
                  <a:cubicBezTo>
                    <a:pt x="185" y="238"/>
                    <a:pt x="585" y="0"/>
                    <a:pt x="1159" y="10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89C9A1A6-EB98-4753-B64B-B9EB2440D0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15788" y="1030288"/>
              <a:ext cx="147638" cy="506413"/>
            </a:xfrm>
            <a:custGeom>
              <a:avLst/>
              <a:gdLst>
                <a:gd name="T0" fmla="*/ 410 w 410"/>
                <a:gd name="T1" fmla="*/ 1414 h 1414"/>
                <a:gd name="T2" fmla="*/ 70 w 410"/>
                <a:gd name="T3" fmla="*/ 559 h 1414"/>
                <a:gd name="T4" fmla="*/ 410 w 410"/>
                <a:gd name="T5" fmla="*/ 0 h 1414"/>
                <a:gd name="T6" fmla="*/ 410 w 410"/>
                <a:gd name="T7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" h="1414">
                  <a:moveTo>
                    <a:pt x="410" y="1414"/>
                  </a:moveTo>
                  <a:cubicBezTo>
                    <a:pt x="127" y="1258"/>
                    <a:pt x="0" y="949"/>
                    <a:pt x="70" y="559"/>
                  </a:cubicBezTo>
                  <a:cubicBezTo>
                    <a:pt x="113" y="320"/>
                    <a:pt x="239" y="124"/>
                    <a:pt x="410" y="0"/>
                  </a:cubicBezTo>
                  <a:lnTo>
                    <a:pt x="410" y="1414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EBB29E91-93DF-4C22-8816-12F59346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1800" y="1192213"/>
              <a:ext cx="650875" cy="623888"/>
            </a:xfrm>
            <a:custGeom>
              <a:avLst/>
              <a:gdLst>
                <a:gd name="T0" fmla="*/ 720 w 1818"/>
                <a:gd name="T1" fmla="*/ 1661 h 1740"/>
                <a:gd name="T2" fmla="*/ 77 w 1818"/>
                <a:gd name="T3" fmla="*/ 770 h 1740"/>
                <a:gd name="T4" fmla="*/ 1061 w 1818"/>
                <a:gd name="T5" fmla="*/ 69 h 1740"/>
                <a:gd name="T6" fmla="*/ 1739 w 1818"/>
                <a:gd name="T7" fmla="*/ 998 h 1740"/>
                <a:gd name="T8" fmla="*/ 720 w 1818"/>
                <a:gd name="T9" fmla="*/ 1661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8" h="1740">
                  <a:moveTo>
                    <a:pt x="720" y="1661"/>
                  </a:moveTo>
                  <a:cubicBezTo>
                    <a:pt x="265" y="1591"/>
                    <a:pt x="0" y="1224"/>
                    <a:pt x="77" y="770"/>
                  </a:cubicBezTo>
                  <a:cubicBezTo>
                    <a:pt x="161" y="277"/>
                    <a:pt x="550" y="0"/>
                    <a:pt x="1061" y="69"/>
                  </a:cubicBezTo>
                  <a:cubicBezTo>
                    <a:pt x="1533" y="133"/>
                    <a:pt x="1818" y="523"/>
                    <a:pt x="1739" y="998"/>
                  </a:cubicBezTo>
                  <a:cubicBezTo>
                    <a:pt x="1663" y="1454"/>
                    <a:pt x="1225" y="1740"/>
                    <a:pt x="720" y="166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0D4B4687-1CC0-4629-9965-D9EE99A05A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2751" y="533927"/>
            <a:ext cx="8270212" cy="3090781"/>
          </a:xfrm>
        </p:spPr>
        <p:txBody>
          <a:bodyPr anchor="t" anchorCtr="0"/>
          <a:lstStyle>
            <a:lvl1pPr marL="0" indent="0" algn="l">
              <a:buFont typeface="Arial" panose="020B0604020202020204" pitchFamily="34" charset="0"/>
              <a:buNone/>
              <a:defRPr sz="8000">
                <a:solidFill>
                  <a:srgbClr val="50001D"/>
                </a:solidFill>
                <a:latin typeface="Gotham Bold" pitchFamily="50" charset="0"/>
              </a:defRPr>
            </a:lvl1pPr>
          </a:lstStyle>
          <a:p>
            <a:r>
              <a:rPr lang="fi-FI" dirty="0"/>
              <a:t>Kiitosteksti</a:t>
            </a:r>
            <a:endParaRPr lang="sv-FI" dirty="0"/>
          </a:p>
        </p:txBody>
      </p:sp>
      <p:pic>
        <p:nvPicPr>
          <p:cNvPr id="73" name="Kuva 72">
            <a:extLst>
              <a:ext uri="{FF2B5EF4-FFF2-40B4-BE49-F238E27FC236}">
                <a16:creationId xmlns:a16="http://schemas.microsoft.com/office/drawing/2014/main" id="{287D558A-FEAD-4720-A3E7-3CBB8EC6C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7" y="6399882"/>
            <a:ext cx="943859" cy="158804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E06DEC-0ECF-411F-9A4C-428FF0B2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0FB23C50-4EE5-4B84-BB5B-72159466A7BE}" type="datetime1">
              <a:rPr lang="sv-FI" smtClean="0"/>
              <a:t>20-05-2024</a:t>
            </a:fld>
            <a:endParaRPr lang="sv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21A670-2A33-40EA-8853-6E1B8055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endParaRPr lang="sv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682509C-9039-40C7-9BE8-BA8CA750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2297254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 5">
    <p:bg>
      <p:bgPr>
        <a:solidFill>
          <a:srgbClr val="6D0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Ryhmä 30">
            <a:extLst>
              <a:ext uri="{FF2B5EF4-FFF2-40B4-BE49-F238E27FC236}">
                <a16:creationId xmlns:a16="http://schemas.microsoft.com/office/drawing/2014/main" id="{6E049E9A-60D2-4463-A997-F6EC02DA9F50}"/>
              </a:ext>
            </a:extLst>
          </p:cNvPr>
          <p:cNvGrpSpPr/>
          <p:nvPr userDrawn="1"/>
        </p:nvGrpSpPr>
        <p:grpSpPr>
          <a:xfrm>
            <a:off x="0" y="3726489"/>
            <a:ext cx="3708400" cy="3138488"/>
            <a:chOff x="30163" y="3705225"/>
            <a:chExt cx="3708400" cy="3138488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0205264F-4D2B-4C62-8892-5EA7B69FA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850" y="3773488"/>
              <a:ext cx="1468438" cy="1411288"/>
            </a:xfrm>
            <a:custGeom>
              <a:avLst/>
              <a:gdLst>
                <a:gd name="T0" fmla="*/ 3914 w 4098"/>
                <a:gd name="T1" fmla="*/ 2334 h 3934"/>
                <a:gd name="T2" fmla="*/ 1799 w 4098"/>
                <a:gd name="T3" fmla="*/ 3773 h 3934"/>
                <a:gd name="T4" fmla="*/ 204 w 4098"/>
                <a:gd name="T5" fmla="*/ 1677 h 3934"/>
                <a:gd name="T6" fmla="*/ 2404 w 4098"/>
                <a:gd name="T7" fmla="*/ 176 h 3934"/>
                <a:gd name="T8" fmla="*/ 3914 w 4098"/>
                <a:gd name="T9" fmla="*/ 2334 h 3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8" h="3934">
                  <a:moveTo>
                    <a:pt x="3914" y="2334"/>
                  </a:moveTo>
                  <a:cubicBezTo>
                    <a:pt x="3734" y="3318"/>
                    <a:pt x="2829" y="3934"/>
                    <a:pt x="1799" y="3773"/>
                  </a:cubicBezTo>
                  <a:cubicBezTo>
                    <a:pt x="754" y="3610"/>
                    <a:pt x="0" y="2619"/>
                    <a:pt x="204" y="1677"/>
                  </a:cubicBezTo>
                  <a:cubicBezTo>
                    <a:pt x="418" y="687"/>
                    <a:pt x="1425" y="0"/>
                    <a:pt x="2404" y="176"/>
                  </a:cubicBezTo>
                  <a:cubicBezTo>
                    <a:pt x="3426" y="360"/>
                    <a:pt x="4098" y="1321"/>
                    <a:pt x="3914" y="2334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920CC98D-D782-4C80-9624-CF81F5035C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6215063"/>
              <a:ext cx="969963" cy="628650"/>
            </a:xfrm>
            <a:custGeom>
              <a:avLst/>
              <a:gdLst>
                <a:gd name="T0" fmla="*/ 0 w 2708"/>
                <a:gd name="T1" fmla="*/ 219 h 1753"/>
                <a:gd name="T2" fmla="*/ 1085 w 2708"/>
                <a:gd name="T3" fmla="*/ 71 h 1753"/>
                <a:gd name="T4" fmla="*/ 2708 w 2708"/>
                <a:gd name="T5" fmla="*/ 1753 h 1753"/>
                <a:gd name="T6" fmla="*/ 0 w 2708"/>
                <a:gd name="T7" fmla="*/ 1753 h 1753"/>
                <a:gd name="T8" fmla="*/ 0 w 2708"/>
                <a:gd name="T9" fmla="*/ 219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8" h="1753">
                  <a:moveTo>
                    <a:pt x="0" y="219"/>
                  </a:moveTo>
                  <a:cubicBezTo>
                    <a:pt x="314" y="57"/>
                    <a:pt x="686" y="0"/>
                    <a:pt x="1085" y="71"/>
                  </a:cubicBezTo>
                  <a:cubicBezTo>
                    <a:pt x="2028" y="239"/>
                    <a:pt x="2662" y="922"/>
                    <a:pt x="2708" y="1753"/>
                  </a:cubicBezTo>
                  <a:lnTo>
                    <a:pt x="0" y="1753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D8F24010-7E92-45F2-BCF1-F7A966F2F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6888" y="4757738"/>
              <a:ext cx="1404938" cy="1371600"/>
            </a:xfrm>
            <a:custGeom>
              <a:avLst/>
              <a:gdLst>
                <a:gd name="T0" fmla="*/ 1634 w 3918"/>
                <a:gd name="T1" fmla="*/ 3651 h 3825"/>
                <a:gd name="T2" fmla="*/ 130 w 3918"/>
                <a:gd name="T3" fmla="*/ 1663 h 3825"/>
                <a:gd name="T4" fmla="*/ 2206 w 3918"/>
                <a:gd name="T5" fmla="*/ 139 h 3825"/>
                <a:gd name="T6" fmla="*/ 3773 w 3918"/>
                <a:gd name="T7" fmla="*/ 2269 h 3825"/>
                <a:gd name="T8" fmla="*/ 1634 w 3918"/>
                <a:gd name="T9" fmla="*/ 3651 h 3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8" h="3825">
                  <a:moveTo>
                    <a:pt x="1634" y="3651"/>
                  </a:moveTo>
                  <a:cubicBezTo>
                    <a:pt x="706" y="3497"/>
                    <a:pt x="0" y="2564"/>
                    <a:pt x="130" y="1663"/>
                  </a:cubicBezTo>
                  <a:cubicBezTo>
                    <a:pt x="264" y="734"/>
                    <a:pt x="1264" y="0"/>
                    <a:pt x="2206" y="139"/>
                  </a:cubicBezTo>
                  <a:cubicBezTo>
                    <a:pt x="3202" y="286"/>
                    <a:pt x="3918" y="1259"/>
                    <a:pt x="3773" y="2269"/>
                  </a:cubicBezTo>
                  <a:cubicBezTo>
                    <a:pt x="3639" y="3206"/>
                    <a:pt x="2681" y="3825"/>
                    <a:pt x="1634" y="365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13A02E11-7D96-4075-9408-0780DCCAF4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9525" y="6051550"/>
              <a:ext cx="1189038" cy="792163"/>
            </a:xfrm>
            <a:custGeom>
              <a:avLst/>
              <a:gdLst>
                <a:gd name="T0" fmla="*/ 3169 w 3319"/>
                <a:gd name="T1" fmla="*/ 2160 h 2212"/>
                <a:gd name="T2" fmla="*/ 3160 w 3319"/>
                <a:gd name="T3" fmla="*/ 2212 h 2212"/>
                <a:gd name="T4" fmla="*/ 24 w 3319"/>
                <a:gd name="T5" fmla="*/ 2212 h 2212"/>
                <a:gd name="T6" fmla="*/ 38 w 3319"/>
                <a:gd name="T7" fmla="*/ 1604 h 2212"/>
                <a:gd name="T8" fmla="*/ 2067 w 3319"/>
                <a:gd name="T9" fmla="*/ 183 h 2212"/>
                <a:gd name="T10" fmla="*/ 3169 w 3319"/>
                <a:gd name="T11" fmla="*/ 2160 h 2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9" h="2212">
                  <a:moveTo>
                    <a:pt x="3169" y="2160"/>
                  </a:moveTo>
                  <a:cubicBezTo>
                    <a:pt x="3166" y="2177"/>
                    <a:pt x="3163" y="2195"/>
                    <a:pt x="3160" y="2212"/>
                  </a:cubicBezTo>
                  <a:lnTo>
                    <a:pt x="24" y="2212"/>
                  </a:lnTo>
                  <a:cubicBezTo>
                    <a:pt x="0" y="2025"/>
                    <a:pt x="4" y="1821"/>
                    <a:pt x="38" y="1604"/>
                  </a:cubicBezTo>
                  <a:cubicBezTo>
                    <a:pt x="185" y="658"/>
                    <a:pt x="1125" y="0"/>
                    <a:pt x="2067" y="183"/>
                  </a:cubicBezTo>
                  <a:cubicBezTo>
                    <a:pt x="2821" y="329"/>
                    <a:pt x="3319" y="1222"/>
                    <a:pt x="3169" y="2160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AF8FE3FE-04F3-4819-AB04-4637BFE2D7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8250" y="6197600"/>
              <a:ext cx="1203325" cy="646113"/>
            </a:xfrm>
            <a:custGeom>
              <a:avLst/>
              <a:gdLst>
                <a:gd name="T0" fmla="*/ 28 w 3360"/>
                <a:gd name="T1" fmla="*/ 1533 h 1802"/>
                <a:gd name="T2" fmla="*/ 2048 w 3360"/>
                <a:gd name="T3" fmla="*/ 162 h 1802"/>
                <a:gd name="T4" fmla="*/ 3308 w 3360"/>
                <a:gd name="T5" fmla="*/ 1802 h 1802"/>
                <a:gd name="T6" fmla="*/ 0 w 3360"/>
                <a:gd name="T7" fmla="*/ 1802 h 1802"/>
                <a:gd name="T8" fmla="*/ 28 w 3360"/>
                <a:gd name="T9" fmla="*/ 1533 h 1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0" h="1802">
                  <a:moveTo>
                    <a:pt x="28" y="1533"/>
                  </a:moveTo>
                  <a:cubicBezTo>
                    <a:pt x="193" y="557"/>
                    <a:pt x="1014" y="0"/>
                    <a:pt x="2048" y="162"/>
                  </a:cubicBezTo>
                  <a:cubicBezTo>
                    <a:pt x="2855" y="289"/>
                    <a:pt x="3360" y="962"/>
                    <a:pt x="3308" y="1802"/>
                  </a:cubicBezTo>
                  <a:lnTo>
                    <a:pt x="0" y="1802"/>
                  </a:lnTo>
                  <a:cubicBezTo>
                    <a:pt x="3" y="1715"/>
                    <a:pt x="12" y="1625"/>
                    <a:pt x="28" y="153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3096C2B2-7A57-4299-A947-2E02649441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4894263"/>
              <a:ext cx="582613" cy="1125538"/>
            </a:xfrm>
            <a:custGeom>
              <a:avLst/>
              <a:gdLst>
                <a:gd name="T0" fmla="*/ 1425 w 1628"/>
                <a:gd name="T1" fmla="*/ 1769 h 3139"/>
                <a:gd name="T2" fmla="*/ 0 w 1628"/>
                <a:gd name="T3" fmla="*/ 3139 h 3139"/>
                <a:gd name="T4" fmla="*/ 0 w 1628"/>
                <a:gd name="T5" fmla="*/ 0 h 3139"/>
                <a:gd name="T6" fmla="*/ 371 w 1628"/>
                <a:gd name="T7" fmla="*/ 43 h 3139"/>
                <a:gd name="T8" fmla="*/ 1425 w 1628"/>
                <a:gd name="T9" fmla="*/ 1769 h 3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8" h="3139">
                  <a:moveTo>
                    <a:pt x="1425" y="1769"/>
                  </a:moveTo>
                  <a:cubicBezTo>
                    <a:pt x="1255" y="2508"/>
                    <a:pt x="622" y="3082"/>
                    <a:pt x="0" y="3139"/>
                  </a:cubicBezTo>
                  <a:lnTo>
                    <a:pt x="0" y="0"/>
                  </a:lnTo>
                  <a:cubicBezTo>
                    <a:pt x="120" y="3"/>
                    <a:pt x="244" y="17"/>
                    <a:pt x="371" y="43"/>
                  </a:cubicBezTo>
                  <a:cubicBezTo>
                    <a:pt x="1218" y="222"/>
                    <a:pt x="1628" y="893"/>
                    <a:pt x="1425" y="1769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AF37B746-753C-4810-A281-30C073B9CC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313" y="5241925"/>
              <a:ext cx="1119188" cy="1109663"/>
            </a:xfrm>
            <a:custGeom>
              <a:avLst/>
              <a:gdLst>
                <a:gd name="T0" fmla="*/ 1915 w 3126"/>
                <a:gd name="T1" fmla="*/ 180 h 3091"/>
                <a:gd name="T2" fmla="*/ 2953 w 3126"/>
                <a:gd name="T3" fmla="*/ 1734 h 3091"/>
                <a:gd name="T4" fmla="*/ 1173 w 3126"/>
                <a:gd name="T5" fmla="*/ 2910 h 3091"/>
                <a:gd name="T6" fmla="*/ 143 w 3126"/>
                <a:gd name="T7" fmla="*/ 1329 h 3091"/>
                <a:gd name="T8" fmla="*/ 1915 w 3126"/>
                <a:gd name="T9" fmla="*/ 180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6" h="3091">
                  <a:moveTo>
                    <a:pt x="1915" y="180"/>
                  </a:moveTo>
                  <a:cubicBezTo>
                    <a:pt x="2732" y="340"/>
                    <a:pt x="3126" y="930"/>
                    <a:pt x="2953" y="1734"/>
                  </a:cubicBezTo>
                  <a:cubicBezTo>
                    <a:pt x="2766" y="2607"/>
                    <a:pt x="2034" y="3091"/>
                    <a:pt x="1173" y="2910"/>
                  </a:cubicBezTo>
                  <a:cubicBezTo>
                    <a:pt x="390" y="2745"/>
                    <a:pt x="0" y="2148"/>
                    <a:pt x="143" y="1329"/>
                  </a:cubicBezTo>
                  <a:cubicBezTo>
                    <a:pt x="295" y="453"/>
                    <a:pt x="994" y="0"/>
                    <a:pt x="1915" y="180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9684B63A-7513-4BAA-8391-D503F07373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3705225"/>
              <a:ext cx="555625" cy="1030288"/>
            </a:xfrm>
            <a:custGeom>
              <a:avLst/>
              <a:gdLst>
                <a:gd name="T0" fmla="*/ 0 w 1551"/>
                <a:gd name="T1" fmla="*/ 8 h 2871"/>
                <a:gd name="T2" fmla="*/ 394 w 1551"/>
                <a:gd name="T3" fmla="*/ 35 h 2871"/>
                <a:gd name="T4" fmla="*/ 1391 w 1551"/>
                <a:gd name="T5" fmla="*/ 1731 h 2871"/>
                <a:gd name="T6" fmla="*/ 0 w 1551"/>
                <a:gd name="T7" fmla="*/ 2859 h 2871"/>
                <a:gd name="T8" fmla="*/ 0 w 1551"/>
                <a:gd name="T9" fmla="*/ 8 h 2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1" h="2871">
                  <a:moveTo>
                    <a:pt x="0" y="8"/>
                  </a:moveTo>
                  <a:cubicBezTo>
                    <a:pt x="127" y="0"/>
                    <a:pt x="260" y="9"/>
                    <a:pt x="394" y="35"/>
                  </a:cubicBezTo>
                  <a:cubicBezTo>
                    <a:pt x="1166" y="188"/>
                    <a:pt x="1551" y="843"/>
                    <a:pt x="1391" y="1731"/>
                  </a:cubicBezTo>
                  <a:cubicBezTo>
                    <a:pt x="1265" y="2428"/>
                    <a:pt x="700" y="2871"/>
                    <a:pt x="0" y="2859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</p:grpSp>
      <p:grpSp>
        <p:nvGrpSpPr>
          <p:cNvPr id="40" name="Ryhmä 39">
            <a:extLst>
              <a:ext uri="{FF2B5EF4-FFF2-40B4-BE49-F238E27FC236}">
                <a16:creationId xmlns:a16="http://schemas.microsoft.com/office/drawing/2014/main" id="{98D208BB-7188-47C2-B0ED-F10561206D69}"/>
              </a:ext>
            </a:extLst>
          </p:cNvPr>
          <p:cNvGrpSpPr/>
          <p:nvPr userDrawn="1"/>
        </p:nvGrpSpPr>
        <p:grpSpPr>
          <a:xfrm>
            <a:off x="9472391" y="112"/>
            <a:ext cx="2719388" cy="1828800"/>
            <a:chOff x="9444038" y="14288"/>
            <a:chExt cx="2719388" cy="1828800"/>
          </a:xfrm>
        </p:grpSpPr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B74FA00D-18F7-4A49-84EF-898355235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28350" y="14288"/>
              <a:ext cx="814388" cy="377825"/>
            </a:xfrm>
            <a:custGeom>
              <a:avLst/>
              <a:gdLst>
                <a:gd name="T0" fmla="*/ 2273 w 2273"/>
                <a:gd name="T1" fmla="*/ 0 h 1054"/>
                <a:gd name="T2" fmla="*/ 887 w 2273"/>
                <a:gd name="T3" fmla="*/ 944 h 1054"/>
                <a:gd name="T4" fmla="*/ 0 w 2273"/>
                <a:gd name="T5" fmla="*/ 0 h 1054"/>
                <a:gd name="T6" fmla="*/ 2273 w 2273"/>
                <a:gd name="T7" fmla="*/ 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3" h="1054">
                  <a:moveTo>
                    <a:pt x="2273" y="0"/>
                  </a:moveTo>
                  <a:cubicBezTo>
                    <a:pt x="2128" y="644"/>
                    <a:pt x="1535" y="1054"/>
                    <a:pt x="887" y="944"/>
                  </a:cubicBezTo>
                  <a:cubicBezTo>
                    <a:pt x="405" y="863"/>
                    <a:pt x="73" y="490"/>
                    <a:pt x="0" y="0"/>
                  </a:cubicBezTo>
                  <a:lnTo>
                    <a:pt x="2273" y="0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0729F6A1-B185-410E-AA62-0C30B7132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17363" y="14288"/>
              <a:ext cx="246063" cy="220663"/>
            </a:xfrm>
            <a:custGeom>
              <a:avLst/>
              <a:gdLst>
                <a:gd name="T0" fmla="*/ 686 w 686"/>
                <a:gd name="T1" fmla="*/ 619 h 619"/>
                <a:gd name="T2" fmla="*/ 0 w 686"/>
                <a:gd name="T3" fmla="*/ 0 h 619"/>
                <a:gd name="T4" fmla="*/ 686 w 686"/>
                <a:gd name="T5" fmla="*/ 0 h 619"/>
                <a:gd name="T6" fmla="*/ 686 w 686"/>
                <a:gd name="T7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6" h="619">
                  <a:moveTo>
                    <a:pt x="686" y="619"/>
                  </a:moveTo>
                  <a:cubicBezTo>
                    <a:pt x="331" y="537"/>
                    <a:pt x="90" y="312"/>
                    <a:pt x="0" y="0"/>
                  </a:cubicBezTo>
                  <a:lnTo>
                    <a:pt x="686" y="0"/>
                  </a:lnTo>
                  <a:lnTo>
                    <a:pt x="686" y="6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17347EF0-9A2A-4A90-BE94-83423189EB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93500" y="233363"/>
              <a:ext cx="669925" cy="800100"/>
            </a:xfrm>
            <a:custGeom>
              <a:avLst/>
              <a:gdLst>
                <a:gd name="T0" fmla="*/ 99 w 1869"/>
                <a:gd name="T1" fmla="*/ 953 h 2228"/>
                <a:gd name="T2" fmla="*/ 1209 w 1869"/>
                <a:gd name="T3" fmla="*/ 88 h 2228"/>
                <a:gd name="T4" fmla="*/ 1869 w 1869"/>
                <a:gd name="T5" fmla="*/ 472 h 2228"/>
                <a:gd name="T6" fmla="*/ 1869 w 1869"/>
                <a:gd name="T7" fmla="*/ 1824 h 2228"/>
                <a:gd name="T8" fmla="*/ 930 w 1869"/>
                <a:gd name="T9" fmla="*/ 2161 h 2228"/>
                <a:gd name="T10" fmla="*/ 99 w 1869"/>
                <a:gd name="T11" fmla="*/ 953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9" h="2228">
                  <a:moveTo>
                    <a:pt x="99" y="953"/>
                  </a:moveTo>
                  <a:cubicBezTo>
                    <a:pt x="201" y="346"/>
                    <a:pt x="643" y="0"/>
                    <a:pt x="1209" y="88"/>
                  </a:cubicBezTo>
                  <a:cubicBezTo>
                    <a:pt x="1491" y="131"/>
                    <a:pt x="1717" y="270"/>
                    <a:pt x="1869" y="472"/>
                  </a:cubicBezTo>
                  <a:lnTo>
                    <a:pt x="1869" y="1824"/>
                  </a:lnTo>
                  <a:cubicBezTo>
                    <a:pt x="1662" y="2095"/>
                    <a:pt x="1319" y="2228"/>
                    <a:pt x="930" y="2161"/>
                  </a:cubicBezTo>
                  <a:cubicBezTo>
                    <a:pt x="356" y="2063"/>
                    <a:pt x="0" y="1545"/>
                    <a:pt x="99" y="953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31BFA0B6-0166-49D9-B044-568296F8AA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72613" y="14288"/>
              <a:ext cx="619125" cy="176213"/>
            </a:xfrm>
            <a:custGeom>
              <a:avLst/>
              <a:gdLst>
                <a:gd name="T0" fmla="*/ 1728 w 1728"/>
                <a:gd name="T1" fmla="*/ 0 h 495"/>
                <a:gd name="T2" fmla="*/ 588 w 1728"/>
                <a:gd name="T3" fmla="*/ 424 h 495"/>
                <a:gd name="T4" fmla="*/ 0 w 1728"/>
                <a:gd name="T5" fmla="*/ 0 h 495"/>
                <a:gd name="T6" fmla="*/ 1728 w 1728"/>
                <a:gd name="T7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8" h="495">
                  <a:moveTo>
                    <a:pt x="1728" y="0"/>
                  </a:moveTo>
                  <a:cubicBezTo>
                    <a:pt x="1460" y="301"/>
                    <a:pt x="995" y="495"/>
                    <a:pt x="588" y="424"/>
                  </a:cubicBezTo>
                  <a:cubicBezTo>
                    <a:pt x="341" y="381"/>
                    <a:pt x="133" y="221"/>
                    <a:pt x="0" y="0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28846FD5-F9A9-46B2-8759-200E2DC1FC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21900" y="14288"/>
              <a:ext cx="744538" cy="649288"/>
            </a:xfrm>
            <a:custGeom>
              <a:avLst/>
              <a:gdLst>
                <a:gd name="T0" fmla="*/ 878 w 2077"/>
                <a:gd name="T1" fmla="*/ 1721 h 1811"/>
                <a:gd name="T2" fmla="*/ 81 w 2077"/>
                <a:gd name="T3" fmla="*/ 614 h 1811"/>
                <a:gd name="T4" fmla="*/ 458 w 2077"/>
                <a:gd name="T5" fmla="*/ 0 h 1811"/>
                <a:gd name="T6" fmla="*/ 1612 w 2077"/>
                <a:gd name="T7" fmla="*/ 0 h 1811"/>
                <a:gd name="T8" fmla="*/ 2004 w 2077"/>
                <a:gd name="T9" fmla="*/ 943 h 1811"/>
                <a:gd name="T10" fmla="*/ 878 w 2077"/>
                <a:gd name="T11" fmla="*/ 1721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7" h="1811">
                  <a:moveTo>
                    <a:pt x="878" y="1721"/>
                  </a:moveTo>
                  <a:cubicBezTo>
                    <a:pt x="335" y="1630"/>
                    <a:pt x="0" y="1164"/>
                    <a:pt x="81" y="614"/>
                  </a:cubicBezTo>
                  <a:cubicBezTo>
                    <a:pt x="120" y="353"/>
                    <a:pt x="260" y="139"/>
                    <a:pt x="458" y="0"/>
                  </a:cubicBezTo>
                  <a:lnTo>
                    <a:pt x="1612" y="0"/>
                  </a:lnTo>
                  <a:cubicBezTo>
                    <a:pt x="1913" y="204"/>
                    <a:pt x="2077" y="563"/>
                    <a:pt x="2004" y="943"/>
                  </a:cubicBezTo>
                  <a:cubicBezTo>
                    <a:pt x="1903" y="1476"/>
                    <a:pt x="1418" y="1811"/>
                    <a:pt x="878" y="172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8F3934C2-805B-4B7A-9007-CE4E2F4F27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20388" y="439738"/>
              <a:ext cx="750888" cy="736600"/>
            </a:xfrm>
            <a:custGeom>
              <a:avLst/>
              <a:gdLst>
                <a:gd name="T0" fmla="*/ 2001 w 2095"/>
                <a:gd name="T1" fmla="*/ 1210 h 2054"/>
                <a:gd name="T2" fmla="*/ 941 w 2095"/>
                <a:gd name="T3" fmla="*/ 1969 h 2054"/>
                <a:gd name="T4" fmla="*/ 102 w 2095"/>
                <a:gd name="T5" fmla="*/ 851 h 2054"/>
                <a:gd name="T6" fmla="*/ 1228 w 2095"/>
                <a:gd name="T7" fmla="*/ 95 h 2054"/>
                <a:gd name="T8" fmla="*/ 2001 w 2095"/>
                <a:gd name="T9" fmla="*/ 1210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5" h="2054">
                  <a:moveTo>
                    <a:pt x="2001" y="1210"/>
                  </a:moveTo>
                  <a:cubicBezTo>
                    <a:pt x="1909" y="1751"/>
                    <a:pt x="1486" y="2054"/>
                    <a:pt x="941" y="1969"/>
                  </a:cubicBezTo>
                  <a:cubicBezTo>
                    <a:pt x="345" y="1876"/>
                    <a:pt x="0" y="1416"/>
                    <a:pt x="102" y="851"/>
                  </a:cubicBezTo>
                  <a:cubicBezTo>
                    <a:pt x="199" y="316"/>
                    <a:pt x="671" y="0"/>
                    <a:pt x="1228" y="95"/>
                  </a:cubicBezTo>
                  <a:cubicBezTo>
                    <a:pt x="1770" y="188"/>
                    <a:pt x="2095" y="656"/>
                    <a:pt x="2001" y="1210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8D78B71E-D5EE-4C91-BFC8-DB141DC9C7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32988" y="746125"/>
              <a:ext cx="739775" cy="741363"/>
            </a:xfrm>
            <a:custGeom>
              <a:avLst/>
              <a:gdLst>
                <a:gd name="T0" fmla="*/ 1973 w 2067"/>
                <a:gd name="T1" fmla="*/ 1141 h 2067"/>
                <a:gd name="T2" fmla="*/ 893 w 2067"/>
                <a:gd name="T3" fmla="*/ 1989 h 2067"/>
                <a:gd name="T4" fmla="*/ 81 w 2067"/>
                <a:gd name="T5" fmla="*/ 863 h 2067"/>
                <a:gd name="T6" fmla="*/ 1218 w 2067"/>
                <a:gd name="T7" fmla="*/ 88 h 2067"/>
                <a:gd name="T8" fmla="*/ 1973 w 2067"/>
                <a:gd name="T9" fmla="*/ 1141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7" h="2067">
                  <a:moveTo>
                    <a:pt x="1973" y="1141"/>
                  </a:moveTo>
                  <a:cubicBezTo>
                    <a:pt x="1879" y="1698"/>
                    <a:pt x="1409" y="2067"/>
                    <a:pt x="893" y="1989"/>
                  </a:cubicBezTo>
                  <a:cubicBezTo>
                    <a:pt x="384" y="1912"/>
                    <a:pt x="0" y="1380"/>
                    <a:pt x="81" y="863"/>
                  </a:cubicBezTo>
                  <a:cubicBezTo>
                    <a:pt x="161" y="346"/>
                    <a:pt x="668" y="0"/>
                    <a:pt x="1218" y="88"/>
                  </a:cubicBezTo>
                  <a:cubicBezTo>
                    <a:pt x="1778" y="178"/>
                    <a:pt x="2067" y="580"/>
                    <a:pt x="1973" y="114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CEFF03B4-4ED1-467D-8722-070E2B908E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8075" y="1104900"/>
              <a:ext cx="727075" cy="738188"/>
            </a:xfrm>
            <a:custGeom>
              <a:avLst/>
              <a:gdLst>
                <a:gd name="T0" fmla="*/ 1939 w 2028"/>
                <a:gd name="T1" fmla="*/ 1177 h 2058"/>
                <a:gd name="T2" fmla="*/ 784 w 2028"/>
                <a:gd name="T3" fmla="*/ 1950 h 2058"/>
                <a:gd name="T4" fmla="*/ 110 w 2028"/>
                <a:gd name="T5" fmla="*/ 805 h 2058"/>
                <a:gd name="T6" fmla="*/ 1149 w 2028"/>
                <a:gd name="T7" fmla="*/ 104 h 2058"/>
                <a:gd name="T8" fmla="*/ 1939 w 2028"/>
                <a:gd name="T9" fmla="*/ 1177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8" h="2058">
                  <a:moveTo>
                    <a:pt x="1939" y="1177"/>
                  </a:moveTo>
                  <a:cubicBezTo>
                    <a:pt x="1846" y="1662"/>
                    <a:pt x="1255" y="2058"/>
                    <a:pt x="784" y="1950"/>
                  </a:cubicBezTo>
                  <a:cubicBezTo>
                    <a:pt x="309" y="1841"/>
                    <a:pt x="0" y="1317"/>
                    <a:pt x="110" y="805"/>
                  </a:cubicBezTo>
                  <a:cubicBezTo>
                    <a:pt x="221" y="282"/>
                    <a:pt x="639" y="0"/>
                    <a:pt x="1149" y="104"/>
                  </a:cubicBezTo>
                  <a:cubicBezTo>
                    <a:pt x="1656" y="207"/>
                    <a:pt x="2028" y="713"/>
                    <a:pt x="1939" y="1177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49" name="Freeform 21">
              <a:extLst>
                <a:ext uri="{FF2B5EF4-FFF2-40B4-BE49-F238E27FC236}">
                  <a16:creationId xmlns:a16="http://schemas.microsoft.com/office/drawing/2014/main" id="{AD11AC69-E9CD-4758-830D-8E1E3A5C3E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038" y="239713"/>
              <a:ext cx="681038" cy="657225"/>
            </a:xfrm>
            <a:custGeom>
              <a:avLst/>
              <a:gdLst>
                <a:gd name="T0" fmla="*/ 1159 w 1899"/>
                <a:gd name="T1" fmla="*/ 103 h 1833"/>
                <a:gd name="T2" fmla="*/ 1799 w 1899"/>
                <a:gd name="T3" fmla="*/ 1040 h 1833"/>
                <a:gd name="T4" fmla="*/ 816 w 1899"/>
                <a:gd name="T5" fmla="*/ 1762 h 1833"/>
                <a:gd name="T6" fmla="*/ 92 w 1899"/>
                <a:gd name="T7" fmla="*/ 737 h 1833"/>
                <a:gd name="T8" fmla="*/ 1159 w 1899"/>
                <a:gd name="T9" fmla="*/ 103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9" h="1833">
                  <a:moveTo>
                    <a:pt x="1159" y="103"/>
                  </a:moveTo>
                  <a:cubicBezTo>
                    <a:pt x="1645" y="190"/>
                    <a:pt x="1899" y="563"/>
                    <a:pt x="1799" y="1040"/>
                  </a:cubicBezTo>
                  <a:cubicBezTo>
                    <a:pt x="1697" y="1530"/>
                    <a:pt x="1283" y="1833"/>
                    <a:pt x="816" y="1762"/>
                  </a:cubicBezTo>
                  <a:cubicBezTo>
                    <a:pt x="324" y="1687"/>
                    <a:pt x="0" y="1229"/>
                    <a:pt x="92" y="737"/>
                  </a:cubicBezTo>
                  <a:cubicBezTo>
                    <a:pt x="185" y="238"/>
                    <a:pt x="585" y="0"/>
                    <a:pt x="1159" y="10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50" name="Freeform 22">
              <a:extLst>
                <a:ext uri="{FF2B5EF4-FFF2-40B4-BE49-F238E27FC236}">
                  <a16:creationId xmlns:a16="http://schemas.microsoft.com/office/drawing/2014/main" id="{EBDFCDA4-4B95-42EA-879A-77584B0B33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15788" y="1030288"/>
              <a:ext cx="147638" cy="506413"/>
            </a:xfrm>
            <a:custGeom>
              <a:avLst/>
              <a:gdLst>
                <a:gd name="T0" fmla="*/ 410 w 410"/>
                <a:gd name="T1" fmla="*/ 1414 h 1414"/>
                <a:gd name="T2" fmla="*/ 70 w 410"/>
                <a:gd name="T3" fmla="*/ 559 h 1414"/>
                <a:gd name="T4" fmla="*/ 410 w 410"/>
                <a:gd name="T5" fmla="*/ 0 h 1414"/>
                <a:gd name="T6" fmla="*/ 410 w 410"/>
                <a:gd name="T7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" h="1414">
                  <a:moveTo>
                    <a:pt x="410" y="1414"/>
                  </a:moveTo>
                  <a:cubicBezTo>
                    <a:pt x="127" y="1258"/>
                    <a:pt x="0" y="949"/>
                    <a:pt x="70" y="559"/>
                  </a:cubicBezTo>
                  <a:cubicBezTo>
                    <a:pt x="113" y="320"/>
                    <a:pt x="239" y="124"/>
                    <a:pt x="410" y="0"/>
                  </a:cubicBezTo>
                  <a:lnTo>
                    <a:pt x="410" y="1414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51" name="Freeform 23">
              <a:extLst>
                <a:ext uri="{FF2B5EF4-FFF2-40B4-BE49-F238E27FC236}">
                  <a16:creationId xmlns:a16="http://schemas.microsoft.com/office/drawing/2014/main" id="{BB1859E2-F897-4A59-9E02-19518A0C85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1800" y="1192213"/>
              <a:ext cx="650875" cy="623888"/>
            </a:xfrm>
            <a:custGeom>
              <a:avLst/>
              <a:gdLst>
                <a:gd name="T0" fmla="*/ 720 w 1818"/>
                <a:gd name="T1" fmla="*/ 1661 h 1740"/>
                <a:gd name="T2" fmla="*/ 77 w 1818"/>
                <a:gd name="T3" fmla="*/ 770 h 1740"/>
                <a:gd name="T4" fmla="*/ 1061 w 1818"/>
                <a:gd name="T5" fmla="*/ 69 h 1740"/>
                <a:gd name="T6" fmla="*/ 1739 w 1818"/>
                <a:gd name="T7" fmla="*/ 998 h 1740"/>
                <a:gd name="T8" fmla="*/ 720 w 1818"/>
                <a:gd name="T9" fmla="*/ 1661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8" h="1740">
                  <a:moveTo>
                    <a:pt x="720" y="1661"/>
                  </a:moveTo>
                  <a:cubicBezTo>
                    <a:pt x="265" y="1591"/>
                    <a:pt x="0" y="1224"/>
                    <a:pt x="77" y="770"/>
                  </a:cubicBezTo>
                  <a:cubicBezTo>
                    <a:pt x="161" y="277"/>
                    <a:pt x="550" y="0"/>
                    <a:pt x="1061" y="69"/>
                  </a:cubicBezTo>
                  <a:cubicBezTo>
                    <a:pt x="1533" y="133"/>
                    <a:pt x="1818" y="523"/>
                    <a:pt x="1739" y="998"/>
                  </a:cubicBezTo>
                  <a:cubicBezTo>
                    <a:pt x="1663" y="1454"/>
                    <a:pt x="1225" y="1740"/>
                    <a:pt x="720" y="166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0D4B4687-1CC0-4629-9965-D9EE99A05A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2751" y="533927"/>
            <a:ext cx="8270212" cy="3090781"/>
          </a:xfrm>
        </p:spPr>
        <p:txBody>
          <a:bodyPr anchor="t" anchorCtr="0"/>
          <a:lstStyle>
            <a:lvl1pPr marL="0" indent="0" algn="l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Gotham Bold" pitchFamily="50" charset="0"/>
              </a:defRPr>
            </a:lvl1pPr>
          </a:lstStyle>
          <a:p>
            <a:r>
              <a:rPr lang="fi-FI" dirty="0"/>
              <a:t>Kiitosteksti</a:t>
            </a:r>
            <a:endParaRPr lang="sv-FI" dirty="0"/>
          </a:p>
        </p:txBody>
      </p:sp>
      <p:pic>
        <p:nvPicPr>
          <p:cNvPr id="73" name="Kuva 72">
            <a:extLst>
              <a:ext uri="{FF2B5EF4-FFF2-40B4-BE49-F238E27FC236}">
                <a16:creationId xmlns:a16="http://schemas.microsoft.com/office/drawing/2014/main" id="{287D558A-FEAD-4720-A3E7-3CBB8EC6C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7" y="6399882"/>
            <a:ext cx="943859" cy="158804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E06DEC-0ECF-411F-9A4C-428FF0B2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5E1664-3C9E-4856-9A51-05C7DFFA21C7}" type="datetime1">
              <a:rPr lang="sv-FI" smtClean="0"/>
              <a:t>20-05-2024</a:t>
            </a:fld>
            <a:endParaRPr lang="sv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21A670-2A33-40EA-8853-6E1B8055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682509C-9039-40C7-9BE8-BA8CA750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  <p:pic>
        <p:nvPicPr>
          <p:cNvPr id="30" name="Kuva 29">
            <a:extLst>
              <a:ext uri="{FF2B5EF4-FFF2-40B4-BE49-F238E27FC236}">
                <a16:creationId xmlns:a16="http://schemas.microsoft.com/office/drawing/2014/main" id="{A18CBAB2-94F9-4E27-B487-5A8F740F5C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8" y="6400521"/>
            <a:ext cx="943861" cy="15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197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1">
    <p:bg>
      <p:bgPr>
        <a:solidFill>
          <a:srgbClr val="F9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Ryhmä 72">
            <a:extLst>
              <a:ext uri="{FF2B5EF4-FFF2-40B4-BE49-F238E27FC236}">
                <a16:creationId xmlns:a16="http://schemas.microsoft.com/office/drawing/2014/main" id="{46798077-BF42-47E9-A076-43DCF1E9B3E1}"/>
              </a:ext>
            </a:extLst>
          </p:cNvPr>
          <p:cNvGrpSpPr/>
          <p:nvPr userDrawn="1"/>
        </p:nvGrpSpPr>
        <p:grpSpPr>
          <a:xfrm>
            <a:off x="0" y="3726489"/>
            <a:ext cx="3708400" cy="3138488"/>
            <a:chOff x="30163" y="3705225"/>
            <a:chExt cx="3708400" cy="313848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DFE8D89F-AFA4-40DD-A0EA-C322813A28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850" y="3773488"/>
              <a:ext cx="1468438" cy="1411288"/>
            </a:xfrm>
            <a:custGeom>
              <a:avLst/>
              <a:gdLst>
                <a:gd name="T0" fmla="*/ 3914 w 4098"/>
                <a:gd name="T1" fmla="*/ 2334 h 3934"/>
                <a:gd name="T2" fmla="*/ 1799 w 4098"/>
                <a:gd name="T3" fmla="*/ 3773 h 3934"/>
                <a:gd name="T4" fmla="*/ 204 w 4098"/>
                <a:gd name="T5" fmla="*/ 1677 h 3934"/>
                <a:gd name="T6" fmla="*/ 2404 w 4098"/>
                <a:gd name="T7" fmla="*/ 176 h 3934"/>
                <a:gd name="T8" fmla="*/ 3914 w 4098"/>
                <a:gd name="T9" fmla="*/ 2334 h 3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8" h="3934">
                  <a:moveTo>
                    <a:pt x="3914" y="2334"/>
                  </a:moveTo>
                  <a:cubicBezTo>
                    <a:pt x="3734" y="3318"/>
                    <a:pt x="2829" y="3934"/>
                    <a:pt x="1799" y="3773"/>
                  </a:cubicBezTo>
                  <a:cubicBezTo>
                    <a:pt x="754" y="3610"/>
                    <a:pt x="0" y="2619"/>
                    <a:pt x="204" y="1677"/>
                  </a:cubicBezTo>
                  <a:cubicBezTo>
                    <a:pt x="418" y="687"/>
                    <a:pt x="1425" y="0"/>
                    <a:pt x="2404" y="176"/>
                  </a:cubicBezTo>
                  <a:cubicBezTo>
                    <a:pt x="3426" y="360"/>
                    <a:pt x="4098" y="1321"/>
                    <a:pt x="3914" y="2334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9DC044F5-7C36-44E2-B6D0-56D86A8AAA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6215063"/>
              <a:ext cx="969963" cy="628650"/>
            </a:xfrm>
            <a:custGeom>
              <a:avLst/>
              <a:gdLst>
                <a:gd name="T0" fmla="*/ 0 w 2708"/>
                <a:gd name="T1" fmla="*/ 219 h 1753"/>
                <a:gd name="T2" fmla="*/ 1085 w 2708"/>
                <a:gd name="T3" fmla="*/ 71 h 1753"/>
                <a:gd name="T4" fmla="*/ 2708 w 2708"/>
                <a:gd name="T5" fmla="*/ 1753 h 1753"/>
                <a:gd name="T6" fmla="*/ 0 w 2708"/>
                <a:gd name="T7" fmla="*/ 1753 h 1753"/>
                <a:gd name="T8" fmla="*/ 0 w 2708"/>
                <a:gd name="T9" fmla="*/ 219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8" h="1753">
                  <a:moveTo>
                    <a:pt x="0" y="219"/>
                  </a:moveTo>
                  <a:cubicBezTo>
                    <a:pt x="314" y="57"/>
                    <a:pt x="686" y="0"/>
                    <a:pt x="1085" y="71"/>
                  </a:cubicBezTo>
                  <a:cubicBezTo>
                    <a:pt x="2028" y="239"/>
                    <a:pt x="2662" y="922"/>
                    <a:pt x="2708" y="1753"/>
                  </a:cubicBezTo>
                  <a:lnTo>
                    <a:pt x="0" y="1753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4CD888E8-56C7-43B7-A188-3858AD7F48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6888" y="4757738"/>
              <a:ext cx="1404938" cy="1371600"/>
            </a:xfrm>
            <a:custGeom>
              <a:avLst/>
              <a:gdLst>
                <a:gd name="T0" fmla="*/ 1634 w 3918"/>
                <a:gd name="T1" fmla="*/ 3651 h 3825"/>
                <a:gd name="T2" fmla="*/ 130 w 3918"/>
                <a:gd name="T3" fmla="*/ 1663 h 3825"/>
                <a:gd name="T4" fmla="*/ 2206 w 3918"/>
                <a:gd name="T5" fmla="*/ 139 h 3825"/>
                <a:gd name="T6" fmla="*/ 3773 w 3918"/>
                <a:gd name="T7" fmla="*/ 2269 h 3825"/>
                <a:gd name="T8" fmla="*/ 1634 w 3918"/>
                <a:gd name="T9" fmla="*/ 3651 h 3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8" h="3825">
                  <a:moveTo>
                    <a:pt x="1634" y="3651"/>
                  </a:moveTo>
                  <a:cubicBezTo>
                    <a:pt x="706" y="3497"/>
                    <a:pt x="0" y="2564"/>
                    <a:pt x="130" y="1663"/>
                  </a:cubicBezTo>
                  <a:cubicBezTo>
                    <a:pt x="264" y="734"/>
                    <a:pt x="1264" y="0"/>
                    <a:pt x="2206" y="139"/>
                  </a:cubicBezTo>
                  <a:cubicBezTo>
                    <a:pt x="3202" y="286"/>
                    <a:pt x="3918" y="1259"/>
                    <a:pt x="3773" y="2269"/>
                  </a:cubicBezTo>
                  <a:cubicBezTo>
                    <a:pt x="3639" y="3206"/>
                    <a:pt x="2681" y="3825"/>
                    <a:pt x="1634" y="365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0E33C590-B706-4CFB-8E25-E6CA759AF6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9525" y="6051550"/>
              <a:ext cx="1189038" cy="792163"/>
            </a:xfrm>
            <a:custGeom>
              <a:avLst/>
              <a:gdLst>
                <a:gd name="T0" fmla="*/ 3169 w 3319"/>
                <a:gd name="T1" fmla="*/ 2160 h 2212"/>
                <a:gd name="T2" fmla="*/ 3160 w 3319"/>
                <a:gd name="T3" fmla="*/ 2212 h 2212"/>
                <a:gd name="T4" fmla="*/ 24 w 3319"/>
                <a:gd name="T5" fmla="*/ 2212 h 2212"/>
                <a:gd name="T6" fmla="*/ 38 w 3319"/>
                <a:gd name="T7" fmla="*/ 1604 h 2212"/>
                <a:gd name="T8" fmla="*/ 2067 w 3319"/>
                <a:gd name="T9" fmla="*/ 183 h 2212"/>
                <a:gd name="T10" fmla="*/ 3169 w 3319"/>
                <a:gd name="T11" fmla="*/ 2160 h 2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9" h="2212">
                  <a:moveTo>
                    <a:pt x="3169" y="2160"/>
                  </a:moveTo>
                  <a:cubicBezTo>
                    <a:pt x="3166" y="2177"/>
                    <a:pt x="3163" y="2195"/>
                    <a:pt x="3160" y="2212"/>
                  </a:cubicBezTo>
                  <a:lnTo>
                    <a:pt x="24" y="2212"/>
                  </a:lnTo>
                  <a:cubicBezTo>
                    <a:pt x="0" y="2025"/>
                    <a:pt x="4" y="1821"/>
                    <a:pt x="38" y="1604"/>
                  </a:cubicBezTo>
                  <a:cubicBezTo>
                    <a:pt x="185" y="658"/>
                    <a:pt x="1125" y="0"/>
                    <a:pt x="2067" y="183"/>
                  </a:cubicBezTo>
                  <a:cubicBezTo>
                    <a:pt x="2821" y="329"/>
                    <a:pt x="3319" y="1222"/>
                    <a:pt x="3169" y="2160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A1B8BE1C-8B94-4C20-B04C-E46F2EE460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8250" y="6197600"/>
              <a:ext cx="1203325" cy="646113"/>
            </a:xfrm>
            <a:custGeom>
              <a:avLst/>
              <a:gdLst>
                <a:gd name="T0" fmla="*/ 28 w 3360"/>
                <a:gd name="T1" fmla="*/ 1533 h 1802"/>
                <a:gd name="T2" fmla="*/ 2048 w 3360"/>
                <a:gd name="T3" fmla="*/ 162 h 1802"/>
                <a:gd name="T4" fmla="*/ 3308 w 3360"/>
                <a:gd name="T5" fmla="*/ 1802 h 1802"/>
                <a:gd name="T6" fmla="*/ 0 w 3360"/>
                <a:gd name="T7" fmla="*/ 1802 h 1802"/>
                <a:gd name="T8" fmla="*/ 28 w 3360"/>
                <a:gd name="T9" fmla="*/ 1533 h 1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0" h="1802">
                  <a:moveTo>
                    <a:pt x="28" y="1533"/>
                  </a:moveTo>
                  <a:cubicBezTo>
                    <a:pt x="193" y="557"/>
                    <a:pt x="1014" y="0"/>
                    <a:pt x="2048" y="162"/>
                  </a:cubicBezTo>
                  <a:cubicBezTo>
                    <a:pt x="2855" y="289"/>
                    <a:pt x="3360" y="962"/>
                    <a:pt x="3308" y="1802"/>
                  </a:cubicBezTo>
                  <a:lnTo>
                    <a:pt x="0" y="1802"/>
                  </a:lnTo>
                  <a:cubicBezTo>
                    <a:pt x="3" y="1715"/>
                    <a:pt x="12" y="1625"/>
                    <a:pt x="28" y="153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49389B74-DEF8-427C-BF00-1B0D5FDC3B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4894263"/>
              <a:ext cx="582613" cy="1125538"/>
            </a:xfrm>
            <a:custGeom>
              <a:avLst/>
              <a:gdLst>
                <a:gd name="T0" fmla="*/ 1425 w 1628"/>
                <a:gd name="T1" fmla="*/ 1769 h 3139"/>
                <a:gd name="T2" fmla="*/ 0 w 1628"/>
                <a:gd name="T3" fmla="*/ 3139 h 3139"/>
                <a:gd name="T4" fmla="*/ 0 w 1628"/>
                <a:gd name="T5" fmla="*/ 0 h 3139"/>
                <a:gd name="T6" fmla="*/ 371 w 1628"/>
                <a:gd name="T7" fmla="*/ 43 h 3139"/>
                <a:gd name="T8" fmla="*/ 1425 w 1628"/>
                <a:gd name="T9" fmla="*/ 1769 h 3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8" h="3139">
                  <a:moveTo>
                    <a:pt x="1425" y="1769"/>
                  </a:moveTo>
                  <a:cubicBezTo>
                    <a:pt x="1255" y="2508"/>
                    <a:pt x="622" y="3082"/>
                    <a:pt x="0" y="3139"/>
                  </a:cubicBezTo>
                  <a:lnTo>
                    <a:pt x="0" y="0"/>
                  </a:lnTo>
                  <a:cubicBezTo>
                    <a:pt x="120" y="3"/>
                    <a:pt x="244" y="17"/>
                    <a:pt x="371" y="43"/>
                  </a:cubicBezTo>
                  <a:cubicBezTo>
                    <a:pt x="1218" y="222"/>
                    <a:pt x="1628" y="893"/>
                    <a:pt x="1425" y="1769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A57FD45D-77D7-4601-B3DF-7FFE314537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313" y="5241925"/>
              <a:ext cx="1119188" cy="1109663"/>
            </a:xfrm>
            <a:custGeom>
              <a:avLst/>
              <a:gdLst>
                <a:gd name="T0" fmla="*/ 1915 w 3126"/>
                <a:gd name="T1" fmla="*/ 180 h 3091"/>
                <a:gd name="T2" fmla="*/ 2953 w 3126"/>
                <a:gd name="T3" fmla="*/ 1734 h 3091"/>
                <a:gd name="T4" fmla="*/ 1173 w 3126"/>
                <a:gd name="T5" fmla="*/ 2910 h 3091"/>
                <a:gd name="T6" fmla="*/ 143 w 3126"/>
                <a:gd name="T7" fmla="*/ 1329 h 3091"/>
                <a:gd name="T8" fmla="*/ 1915 w 3126"/>
                <a:gd name="T9" fmla="*/ 180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6" h="3091">
                  <a:moveTo>
                    <a:pt x="1915" y="180"/>
                  </a:moveTo>
                  <a:cubicBezTo>
                    <a:pt x="2732" y="340"/>
                    <a:pt x="3126" y="930"/>
                    <a:pt x="2953" y="1734"/>
                  </a:cubicBezTo>
                  <a:cubicBezTo>
                    <a:pt x="2766" y="2607"/>
                    <a:pt x="2034" y="3091"/>
                    <a:pt x="1173" y="2910"/>
                  </a:cubicBezTo>
                  <a:cubicBezTo>
                    <a:pt x="390" y="2745"/>
                    <a:pt x="0" y="2148"/>
                    <a:pt x="143" y="1329"/>
                  </a:cubicBezTo>
                  <a:cubicBezTo>
                    <a:pt x="295" y="453"/>
                    <a:pt x="994" y="0"/>
                    <a:pt x="1915" y="180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FCE96B6A-DAAA-47CC-8FD8-AF0BBE32B4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3705225"/>
              <a:ext cx="555625" cy="1030288"/>
            </a:xfrm>
            <a:custGeom>
              <a:avLst/>
              <a:gdLst>
                <a:gd name="T0" fmla="*/ 0 w 1551"/>
                <a:gd name="T1" fmla="*/ 8 h 2871"/>
                <a:gd name="T2" fmla="*/ 394 w 1551"/>
                <a:gd name="T3" fmla="*/ 35 h 2871"/>
                <a:gd name="T4" fmla="*/ 1391 w 1551"/>
                <a:gd name="T5" fmla="*/ 1731 h 2871"/>
                <a:gd name="T6" fmla="*/ 0 w 1551"/>
                <a:gd name="T7" fmla="*/ 2859 h 2871"/>
                <a:gd name="T8" fmla="*/ 0 w 1551"/>
                <a:gd name="T9" fmla="*/ 8 h 2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1" h="2871">
                  <a:moveTo>
                    <a:pt x="0" y="8"/>
                  </a:moveTo>
                  <a:cubicBezTo>
                    <a:pt x="127" y="0"/>
                    <a:pt x="260" y="9"/>
                    <a:pt x="394" y="35"/>
                  </a:cubicBezTo>
                  <a:cubicBezTo>
                    <a:pt x="1166" y="188"/>
                    <a:pt x="1551" y="843"/>
                    <a:pt x="1391" y="1731"/>
                  </a:cubicBezTo>
                  <a:cubicBezTo>
                    <a:pt x="1265" y="2428"/>
                    <a:pt x="700" y="2871"/>
                    <a:pt x="0" y="2859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</p:grpSp>
      <p:grpSp>
        <p:nvGrpSpPr>
          <p:cNvPr id="82" name="Ryhmä 81">
            <a:extLst>
              <a:ext uri="{FF2B5EF4-FFF2-40B4-BE49-F238E27FC236}">
                <a16:creationId xmlns:a16="http://schemas.microsoft.com/office/drawing/2014/main" id="{7417E7E7-1437-4AA1-A679-3A567208F1B7}"/>
              </a:ext>
            </a:extLst>
          </p:cNvPr>
          <p:cNvGrpSpPr/>
          <p:nvPr userDrawn="1"/>
        </p:nvGrpSpPr>
        <p:grpSpPr>
          <a:xfrm>
            <a:off x="9472390" y="112"/>
            <a:ext cx="2719388" cy="1828800"/>
            <a:chOff x="9444038" y="14288"/>
            <a:chExt cx="2719388" cy="1828800"/>
          </a:xfrm>
        </p:grpSpPr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2D6D0AF7-AE6E-46BE-9509-61976F1174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28350" y="14288"/>
              <a:ext cx="814388" cy="377825"/>
            </a:xfrm>
            <a:custGeom>
              <a:avLst/>
              <a:gdLst>
                <a:gd name="T0" fmla="*/ 2273 w 2273"/>
                <a:gd name="T1" fmla="*/ 0 h 1054"/>
                <a:gd name="T2" fmla="*/ 887 w 2273"/>
                <a:gd name="T3" fmla="*/ 944 h 1054"/>
                <a:gd name="T4" fmla="*/ 0 w 2273"/>
                <a:gd name="T5" fmla="*/ 0 h 1054"/>
                <a:gd name="T6" fmla="*/ 2273 w 2273"/>
                <a:gd name="T7" fmla="*/ 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3" h="1054">
                  <a:moveTo>
                    <a:pt x="2273" y="0"/>
                  </a:moveTo>
                  <a:cubicBezTo>
                    <a:pt x="2128" y="644"/>
                    <a:pt x="1535" y="1054"/>
                    <a:pt x="887" y="944"/>
                  </a:cubicBezTo>
                  <a:cubicBezTo>
                    <a:pt x="405" y="863"/>
                    <a:pt x="73" y="490"/>
                    <a:pt x="0" y="0"/>
                  </a:cubicBezTo>
                  <a:lnTo>
                    <a:pt x="2273" y="0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098CB9E4-AAC9-45F9-90C6-9F478282F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17363" y="14288"/>
              <a:ext cx="246063" cy="220663"/>
            </a:xfrm>
            <a:custGeom>
              <a:avLst/>
              <a:gdLst>
                <a:gd name="T0" fmla="*/ 686 w 686"/>
                <a:gd name="T1" fmla="*/ 619 h 619"/>
                <a:gd name="T2" fmla="*/ 0 w 686"/>
                <a:gd name="T3" fmla="*/ 0 h 619"/>
                <a:gd name="T4" fmla="*/ 686 w 686"/>
                <a:gd name="T5" fmla="*/ 0 h 619"/>
                <a:gd name="T6" fmla="*/ 686 w 686"/>
                <a:gd name="T7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6" h="619">
                  <a:moveTo>
                    <a:pt x="686" y="619"/>
                  </a:moveTo>
                  <a:cubicBezTo>
                    <a:pt x="331" y="537"/>
                    <a:pt x="90" y="312"/>
                    <a:pt x="0" y="0"/>
                  </a:cubicBezTo>
                  <a:lnTo>
                    <a:pt x="686" y="0"/>
                  </a:lnTo>
                  <a:lnTo>
                    <a:pt x="686" y="6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9BF3517F-E8B1-4A96-A8A6-8BA5FF9670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93500" y="233363"/>
              <a:ext cx="669925" cy="800100"/>
            </a:xfrm>
            <a:custGeom>
              <a:avLst/>
              <a:gdLst>
                <a:gd name="T0" fmla="*/ 99 w 1869"/>
                <a:gd name="T1" fmla="*/ 953 h 2228"/>
                <a:gd name="T2" fmla="*/ 1209 w 1869"/>
                <a:gd name="T3" fmla="*/ 88 h 2228"/>
                <a:gd name="T4" fmla="*/ 1869 w 1869"/>
                <a:gd name="T5" fmla="*/ 472 h 2228"/>
                <a:gd name="T6" fmla="*/ 1869 w 1869"/>
                <a:gd name="T7" fmla="*/ 1824 h 2228"/>
                <a:gd name="T8" fmla="*/ 930 w 1869"/>
                <a:gd name="T9" fmla="*/ 2161 h 2228"/>
                <a:gd name="T10" fmla="*/ 99 w 1869"/>
                <a:gd name="T11" fmla="*/ 953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9" h="2228">
                  <a:moveTo>
                    <a:pt x="99" y="953"/>
                  </a:moveTo>
                  <a:cubicBezTo>
                    <a:pt x="201" y="346"/>
                    <a:pt x="643" y="0"/>
                    <a:pt x="1209" y="88"/>
                  </a:cubicBezTo>
                  <a:cubicBezTo>
                    <a:pt x="1491" y="131"/>
                    <a:pt x="1717" y="270"/>
                    <a:pt x="1869" y="472"/>
                  </a:cubicBezTo>
                  <a:lnTo>
                    <a:pt x="1869" y="1824"/>
                  </a:lnTo>
                  <a:cubicBezTo>
                    <a:pt x="1662" y="2095"/>
                    <a:pt x="1319" y="2228"/>
                    <a:pt x="930" y="2161"/>
                  </a:cubicBezTo>
                  <a:cubicBezTo>
                    <a:pt x="356" y="2063"/>
                    <a:pt x="0" y="1545"/>
                    <a:pt x="99" y="953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E01B8184-52F3-432E-8B5D-651EBE05EF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72613" y="14288"/>
              <a:ext cx="619125" cy="176213"/>
            </a:xfrm>
            <a:custGeom>
              <a:avLst/>
              <a:gdLst>
                <a:gd name="T0" fmla="*/ 1728 w 1728"/>
                <a:gd name="T1" fmla="*/ 0 h 495"/>
                <a:gd name="T2" fmla="*/ 588 w 1728"/>
                <a:gd name="T3" fmla="*/ 424 h 495"/>
                <a:gd name="T4" fmla="*/ 0 w 1728"/>
                <a:gd name="T5" fmla="*/ 0 h 495"/>
                <a:gd name="T6" fmla="*/ 1728 w 1728"/>
                <a:gd name="T7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8" h="495">
                  <a:moveTo>
                    <a:pt x="1728" y="0"/>
                  </a:moveTo>
                  <a:cubicBezTo>
                    <a:pt x="1460" y="301"/>
                    <a:pt x="995" y="495"/>
                    <a:pt x="588" y="424"/>
                  </a:cubicBezTo>
                  <a:cubicBezTo>
                    <a:pt x="341" y="381"/>
                    <a:pt x="133" y="221"/>
                    <a:pt x="0" y="0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F6D3CE89-915F-400A-B04E-DD3D72E1F9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21900" y="14288"/>
              <a:ext cx="744538" cy="649288"/>
            </a:xfrm>
            <a:custGeom>
              <a:avLst/>
              <a:gdLst>
                <a:gd name="T0" fmla="*/ 878 w 2077"/>
                <a:gd name="T1" fmla="*/ 1721 h 1811"/>
                <a:gd name="T2" fmla="*/ 81 w 2077"/>
                <a:gd name="T3" fmla="*/ 614 h 1811"/>
                <a:gd name="T4" fmla="*/ 458 w 2077"/>
                <a:gd name="T5" fmla="*/ 0 h 1811"/>
                <a:gd name="T6" fmla="*/ 1612 w 2077"/>
                <a:gd name="T7" fmla="*/ 0 h 1811"/>
                <a:gd name="T8" fmla="*/ 2004 w 2077"/>
                <a:gd name="T9" fmla="*/ 943 h 1811"/>
                <a:gd name="T10" fmla="*/ 878 w 2077"/>
                <a:gd name="T11" fmla="*/ 1721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7" h="1811">
                  <a:moveTo>
                    <a:pt x="878" y="1721"/>
                  </a:moveTo>
                  <a:cubicBezTo>
                    <a:pt x="335" y="1630"/>
                    <a:pt x="0" y="1164"/>
                    <a:pt x="81" y="614"/>
                  </a:cubicBezTo>
                  <a:cubicBezTo>
                    <a:pt x="120" y="353"/>
                    <a:pt x="260" y="139"/>
                    <a:pt x="458" y="0"/>
                  </a:cubicBezTo>
                  <a:lnTo>
                    <a:pt x="1612" y="0"/>
                  </a:lnTo>
                  <a:cubicBezTo>
                    <a:pt x="1913" y="204"/>
                    <a:pt x="2077" y="563"/>
                    <a:pt x="2004" y="943"/>
                  </a:cubicBezTo>
                  <a:cubicBezTo>
                    <a:pt x="1903" y="1476"/>
                    <a:pt x="1418" y="1811"/>
                    <a:pt x="878" y="172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2BB679D9-6090-4FA5-B791-F7FBEF22B2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20388" y="439738"/>
              <a:ext cx="750888" cy="736600"/>
            </a:xfrm>
            <a:custGeom>
              <a:avLst/>
              <a:gdLst>
                <a:gd name="T0" fmla="*/ 2001 w 2095"/>
                <a:gd name="T1" fmla="*/ 1210 h 2054"/>
                <a:gd name="T2" fmla="*/ 941 w 2095"/>
                <a:gd name="T3" fmla="*/ 1969 h 2054"/>
                <a:gd name="T4" fmla="*/ 102 w 2095"/>
                <a:gd name="T5" fmla="*/ 851 h 2054"/>
                <a:gd name="T6" fmla="*/ 1228 w 2095"/>
                <a:gd name="T7" fmla="*/ 95 h 2054"/>
                <a:gd name="T8" fmla="*/ 2001 w 2095"/>
                <a:gd name="T9" fmla="*/ 1210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5" h="2054">
                  <a:moveTo>
                    <a:pt x="2001" y="1210"/>
                  </a:moveTo>
                  <a:cubicBezTo>
                    <a:pt x="1909" y="1751"/>
                    <a:pt x="1486" y="2054"/>
                    <a:pt x="941" y="1969"/>
                  </a:cubicBezTo>
                  <a:cubicBezTo>
                    <a:pt x="345" y="1876"/>
                    <a:pt x="0" y="1416"/>
                    <a:pt x="102" y="851"/>
                  </a:cubicBezTo>
                  <a:cubicBezTo>
                    <a:pt x="199" y="316"/>
                    <a:pt x="671" y="0"/>
                    <a:pt x="1228" y="95"/>
                  </a:cubicBezTo>
                  <a:cubicBezTo>
                    <a:pt x="1770" y="188"/>
                    <a:pt x="2095" y="656"/>
                    <a:pt x="2001" y="1210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203536E8-C517-4258-B3B9-BF227601A1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32988" y="746125"/>
              <a:ext cx="739775" cy="741363"/>
            </a:xfrm>
            <a:custGeom>
              <a:avLst/>
              <a:gdLst>
                <a:gd name="T0" fmla="*/ 1973 w 2067"/>
                <a:gd name="T1" fmla="*/ 1141 h 2067"/>
                <a:gd name="T2" fmla="*/ 893 w 2067"/>
                <a:gd name="T3" fmla="*/ 1989 h 2067"/>
                <a:gd name="T4" fmla="*/ 81 w 2067"/>
                <a:gd name="T5" fmla="*/ 863 h 2067"/>
                <a:gd name="T6" fmla="*/ 1218 w 2067"/>
                <a:gd name="T7" fmla="*/ 88 h 2067"/>
                <a:gd name="T8" fmla="*/ 1973 w 2067"/>
                <a:gd name="T9" fmla="*/ 1141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7" h="2067">
                  <a:moveTo>
                    <a:pt x="1973" y="1141"/>
                  </a:moveTo>
                  <a:cubicBezTo>
                    <a:pt x="1879" y="1698"/>
                    <a:pt x="1409" y="2067"/>
                    <a:pt x="893" y="1989"/>
                  </a:cubicBezTo>
                  <a:cubicBezTo>
                    <a:pt x="384" y="1912"/>
                    <a:pt x="0" y="1380"/>
                    <a:pt x="81" y="863"/>
                  </a:cubicBezTo>
                  <a:cubicBezTo>
                    <a:pt x="161" y="346"/>
                    <a:pt x="668" y="0"/>
                    <a:pt x="1218" y="88"/>
                  </a:cubicBezTo>
                  <a:cubicBezTo>
                    <a:pt x="1778" y="178"/>
                    <a:pt x="2067" y="580"/>
                    <a:pt x="1973" y="114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B7081704-82F4-42DF-92A2-E36AF0C200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8075" y="1104900"/>
              <a:ext cx="727075" cy="738188"/>
            </a:xfrm>
            <a:custGeom>
              <a:avLst/>
              <a:gdLst>
                <a:gd name="T0" fmla="*/ 1939 w 2028"/>
                <a:gd name="T1" fmla="*/ 1177 h 2058"/>
                <a:gd name="T2" fmla="*/ 784 w 2028"/>
                <a:gd name="T3" fmla="*/ 1950 h 2058"/>
                <a:gd name="T4" fmla="*/ 110 w 2028"/>
                <a:gd name="T5" fmla="*/ 805 h 2058"/>
                <a:gd name="T6" fmla="*/ 1149 w 2028"/>
                <a:gd name="T7" fmla="*/ 104 h 2058"/>
                <a:gd name="T8" fmla="*/ 1939 w 2028"/>
                <a:gd name="T9" fmla="*/ 1177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8" h="2058">
                  <a:moveTo>
                    <a:pt x="1939" y="1177"/>
                  </a:moveTo>
                  <a:cubicBezTo>
                    <a:pt x="1846" y="1662"/>
                    <a:pt x="1255" y="2058"/>
                    <a:pt x="784" y="1950"/>
                  </a:cubicBezTo>
                  <a:cubicBezTo>
                    <a:pt x="309" y="1841"/>
                    <a:pt x="0" y="1317"/>
                    <a:pt x="110" y="805"/>
                  </a:cubicBezTo>
                  <a:cubicBezTo>
                    <a:pt x="221" y="282"/>
                    <a:pt x="639" y="0"/>
                    <a:pt x="1149" y="104"/>
                  </a:cubicBezTo>
                  <a:cubicBezTo>
                    <a:pt x="1656" y="207"/>
                    <a:pt x="2028" y="713"/>
                    <a:pt x="1939" y="1177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D37C3DF9-036E-4F07-AC62-ACBDCBC7E3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038" y="239713"/>
              <a:ext cx="681038" cy="657225"/>
            </a:xfrm>
            <a:custGeom>
              <a:avLst/>
              <a:gdLst>
                <a:gd name="T0" fmla="*/ 1159 w 1899"/>
                <a:gd name="T1" fmla="*/ 103 h 1833"/>
                <a:gd name="T2" fmla="*/ 1799 w 1899"/>
                <a:gd name="T3" fmla="*/ 1040 h 1833"/>
                <a:gd name="T4" fmla="*/ 816 w 1899"/>
                <a:gd name="T5" fmla="*/ 1762 h 1833"/>
                <a:gd name="T6" fmla="*/ 92 w 1899"/>
                <a:gd name="T7" fmla="*/ 737 h 1833"/>
                <a:gd name="T8" fmla="*/ 1159 w 1899"/>
                <a:gd name="T9" fmla="*/ 103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9" h="1833">
                  <a:moveTo>
                    <a:pt x="1159" y="103"/>
                  </a:moveTo>
                  <a:cubicBezTo>
                    <a:pt x="1645" y="190"/>
                    <a:pt x="1899" y="563"/>
                    <a:pt x="1799" y="1040"/>
                  </a:cubicBezTo>
                  <a:cubicBezTo>
                    <a:pt x="1697" y="1530"/>
                    <a:pt x="1283" y="1833"/>
                    <a:pt x="816" y="1762"/>
                  </a:cubicBezTo>
                  <a:cubicBezTo>
                    <a:pt x="324" y="1687"/>
                    <a:pt x="0" y="1229"/>
                    <a:pt x="92" y="737"/>
                  </a:cubicBezTo>
                  <a:cubicBezTo>
                    <a:pt x="185" y="238"/>
                    <a:pt x="585" y="0"/>
                    <a:pt x="1159" y="10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80FDC816-4E99-4165-9CCD-18BBD9492B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15788" y="1030288"/>
              <a:ext cx="147638" cy="506413"/>
            </a:xfrm>
            <a:custGeom>
              <a:avLst/>
              <a:gdLst>
                <a:gd name="T0" fmla="*/ 410 w 410"/>
                <a:gd name="T1" fmla="*/ 1414 h 1414"/>
                <a:gd name="T2" fmla="*/ 70 w 410"/>
                <a:gd name="T3" fmla="*/ 559 h 1414"/>
                <a:gd name="T4" fmla="*/ 410 w 410"/>
                <a:gd name="T5" fmla="*/ 0 h 1414"/>
                <a:gd name="T6" fmla="*/ 410 w 410"/>
                <a:gd name="T7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" h="1414">
                  <a:moveTo>
                    <a:pt x="410" y="1414"/>
                  </a:moveTo>
                  <a:cubicBezTo>
                    <a:pt x="127" y="1258"/>
                    <a:pt x="0" y="949"/>
                    <a:pt x="70" y="559"/>
                  </a:cubicBezTo>
                  <a:cubicBezTo>
                    <a:pt x="113" y="320"/>
                    <a:pt x="239" y="124"/>
                    <a:pt x="410" y="0"/>
                  </a:cubicBezTo>
                  <a:lnTo>
                    <a:pt x="410" y="1414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D7D78C61-11B6-4DF6-B4BD-43874A3F47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1800" y="1192213"/>
              <a:ext cx="650875" cy="623888"/>
            </a:xfrm>
            <a:custGeom>
              <a:avLst/>
              <a:gdLst>
                <a:gd name="T0" fmla="*/ 720 w 1818"/>
                <a:gd name="T1" fmla="*/ 1661 h 1740"/>
                <a:gd name="T2" fmla="*/ 77 w 1818"/>
                <a:gd name="T3" fmla="*/ 770 h 1740"/>
                <a:gd name="T4" fmla="*/ 1061 w 1818"/>
                <a:gd name="T5" fmla="*/ 69 h 1740"/>
                <a:gd name="T6" fmla="*/ 1739 w 1818"/>
                <a:gd name="T7" fmla="*/ 998 h 1740"/>
                <a:gd name="T8" fmla="*/ 720 w 1818"/>
                <a:gd name="T9" fmla="*/ 1661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8" h="1740">
                  <a:moveTo>
                    <a:pt x="720" y="1661"/>
                  </a:moveTo>
                  <a:cubicBezTo>
                    <a:pt x="265" y="1591"/>
                    <a:pt x="0" y="1224"/>
                    <a:pt x="77" y="770"/>
                  </a:cubicBezTo>
                  <a:cubicBezTo>
                    <a:pt x="161" y="277"/>
                    <a:pt x="550" y="0"/>
                    <a:pt x="1061" y="69"/>
                  </a:cubicBezTo>
                  <a:cubicBezTo>
                    <a:pt x="1533" y="133"/>
                    <a:pt x="1818" y="523"/>
                    <a:pt x="1739" y="998"/>
                  </a:cubicBezTo>
                  <a:cubicBezTo>
                    <a:pt x="1663" y="1454"/>
                    <a:pt x="1225" y="1740"/>
                    <a:pt x="720" y="166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</p:grpSp>
      <p:sp>
        <p:nvSpPr>
          <p:cNvPr id="3" name="Alaotsikko 2">
            <a:extLst>
              <a:ext uri="{FF2B5EF4-FFF2-40B4-BE49-F238E27FC236}">
                <a16:creationId xmlns:a16="http://schemas.microsoft.com/office/drawing/2014/main" id="{4DECF42B-EC22-44F9-8083-35A912E0C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84955" y="5231218"/>
            <a:ext cx="6023602" cy="636181"/>
          </a:xfrm>
        </p:spPr>
        <p:txBody>
          <a:bodyPr anchor="b" anchorCtr="0"/>
          <a:lstStyle>
            <a:lvl1pPr marL="0" indent="0" algn="ctr">
              <a:buNone/>
              <a:defRPr sz="2500">
                <a:solidFill>
                  <a:srgbClr val="50001D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Sukunimi, titteli</a:t>
            </a:r>
            <a:endParaRPr lang="sv-FI" dirty="0"/>
          </a:p>
        </p:txBody>
      </p:sp>
      <p:sp>
        <p:nvSpPr>
          <p:cNvPr id="132" name="Tekstin paikkamerkki 5">
            <a:extLst>
              <a:ext uri="{FF2B5EF4-FFF2-40B4-BE49-F238E27FC236}">
                <a16:creationId xmlns:a16="http://schemas.microsoft.com/office/drawing/2014/main" id="{3CAF3C37-D225-4C95-AB86-417D6BC1D1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3500" y="5862638"/>
            <a:ext cx="4448175" cy="48577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500"/>
            </a:lvl1pPr>
            <a:lvl2pPr marL="361950" indent="0">
              <a:buNone/>
              <a:defRPr/>
            </a:lvl2pPr>
          </a:lstStyle>
          <a:p>
            <a:pPr lvl="0"/>
            <a:r>
              <a:rPr lang="fi-FI" dirty="0"/>
              <a:t>Päivämäärä</a:t>
            </a:r>
          </a:p>
        </p:txBody>
      </p:sp>
      <p:pic>
        <p:nvPicPr>
          <p:cNvPr id="64" name="Kuva 6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93" y="267951"/>
            <a:ext cx="3188064" cy="998858"/>
          </a:xfrm>
          <a:prstGeom prst="rect">
            <a:avLst/>
          </a:prstGeom>
        </p:spPr>
      </p:pic>
      <p:sp>
        <p:nvSpPr>
          <p:cNvPr id="65" name="Otsikko 1">
            <a:extLst>
              <a:ext uri="{FF2B5EF4-FFF2-40B4-BE49-F238E27FC236}">
                <a16:creationId xmlns:a16="http://schemas.microsoft.com/office/drawing/2014/main" id="{0D4B4687-1CC0-4629-9965-D9EE99A05A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3259" y="2178530"/>
            <a:ext cx="10385609" cy="1655909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br>
              <a:rPr lang="fi-FI" dirty="0"/>
            </a:br>
            <a:r>
              <a:rPr lang="fi-FI" dirty="0" err="1"/>
              <a:t>napsautt</a:t>
            </a:r>
            <a:r>
              <a:rPr lang="fi-FI" dirty="0"/>
              <a:t>.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1717936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">
    <p:bg>
      <p:bgPr>
        <a:solidFill>
          <a:srgbClr val="DAC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Ryhmä 72">
            <a:extLst>
              <a:ext uri="{FF2B5EF4-FFF2-40B4-BE49-F238E27FC236}">
                <a16:creationId xmlns:a16="http://schemas.microsoft.com/office/drawing/2014/main" id="{F398A7C6-2290-41B9-8938-CFE30A7A3981}"/>
              </a:ext>
            </a:extLst>
          </p:cNvPr>
          <p:cNvGrpSpPr/>
          <p:nvPr userDrawn="1"/>
        </p:nvGrpSpPr>
        <p:grpSpPr>
          <a:xfrm>
            <a:off x="0" y="3726489"/>
            <a:ext cx="3708400" cy="3138488"/>
            <a:chOff x="30163" y="3705225"/>
            <a:chExt cx="3708400" cy="313848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0CC25336-9A34-4FA6-A128-473A4B32E3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850" y="3773488"/>
              <a:ext cx="1468438" cy="1411288"/>
            </a:xfrm>
            <a:custGeom>
              <a:avLst/>
              <a:gdLst>
                <a:gd name="T0" fmla="*/ 3914 w 4098"/>
                <a:gd name="T1" fmla="*/ 2334 h 3934"/>
                <a:gd name="T2" fmla="*/ 1799 w 4098"/>
                <a:gd name="T3" fmla="*/ 3773 h 3934"/>
                <a:gd name="T4" fmla="*/ 204 w 4098"/>
                <a:gd name="T5" fmla="*/ 1677 h 3934"/>
                <a:gd name="T6" fmla="*/ 2404 w 4098"/>
                <a:gd name="T7" fmla="*/ 176 h 3934"/>
                <a:gd name="T8" fmla="*/ 3914 w 4098"/>
                <a:gd name="T9" fmla="*/ 2334 h 3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8" h="3934">
                  <a:moveTo>
                    <a:pt x="3914" y="2334"/>
                  </a:moveTo>
                  <a:cubicBezTo>
                    <a:pt x="3734" y="3318"/>
                    <a:pt x="2829" y="3934"/>
                    <a:pt x="1799" y="3773"/>
                  </a:cubicBezTo>
                  <a:cubicBezTo>
                    <a:pt x="754" y="3610"/>
                    <a:pt x="0" y="2619"/>
                    <a:pt x="204" y="1677"/>
                  </a:cubicBezTo>
                  <a:cubicBezTo>
                    <a:pt x="418" y="687"/>
                    <a:pt x="1425" y="0"/>
                    <a:pt x="2404" y="176"/>
                  </a:cubicBezTo>
                  <a:cubicBezTo>
                    <a:pt x="3426" y="360"/>
                    <a:pt x="4098" y="1321"/>
                    <a:pt x="3914" y="2334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4755E542-C951-4F24-9A58-C7FCED38F5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6215063"/>
              <a:ext cx="969963" cy="628650"/>
            </a:xfrm>
            <a:custGeom>
              <a:avLst/>
              <a:gdLst>
                <a:gd name="T0" fmla="*/ 0 w 2708"/>
                <a:gd name="T1" fmla="*/ 219 h 1753"/>
                <a:gd name="T2" fmla="*/ 1085 w 2708"/>
                <a:gd name="T3" fmla="*/ 71 h 1753"/>
                <a:gd name="T4" fmla="*/ 2708 w 2708"/>
                <a:gd name="T5" fmla="*/ 1753 h 1753"/>
                <a:gd name="T6" fmla="*/ 0 w 2708"/>
                <a:gd name="T7" fmla="*/ 1753 h 1753"/>
                <a:gd name="T8" fmla="*/ 0 w 2708"/>
                <a:gd name="T9" fmla="*/ 219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8" h="1753">
                  <a:moveTo>
                    <a:pt x="0" y="219"/>
                  </a:moveTo>
                  <a:cubicBezTo>
                    <a:pt x="314" y="57"/>
                    <a:pt x="686" y="0"/>
                    <a:pt x="1085" y="71"/>
                  </a:cubicBezTo>
                  <a:cubicBezTo>
                    <a:pt x="2028" y="239"/>
                    <a:pt x="2662" y="922"/>
                    <a:pt x="2708" y="1753"/>
                  </a:cubicBezTo>
                  <a:lnTo>
                    <a:pt x="0" y="1753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BAF6F1E2-0CE8-40F0-B32F-8A959D1F83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6888" y="4757738"/>
              <a:ext cx="1404938" cy="1371600"/>
            </a:xfrm>
            <a:custGeom>
              <a:avLst/>
              <a:gdLst>
                <a:gd name="T0" fmla="*/ 1634 w 3918"/>
                <a:gd name="T1" fmla="*/ 3651 h 3825"/>
                <a:gd name="T2" fmla="*/ 130 w 3918"/>
                <a:gd name="T3" fmla="*/ 1663 h 3825"/>
                <a:gd name="T4" fmla="*/ 2206 w 3918"/>
                <a:gd name="T5" fmla="*/ 139 h 3825"/>
                <a:gd name="T6" fmla="*/ 3773 w 3918"/>
                <a:gd name="T7" fmla="*/ 2269 h 3825"/>
                <a:gd name="T8" fmla="*/ 1634 w 3918"/>
                <a:gd name="T9" fmla="*/ 3651 h 3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8" h="3825">
                  <a:moveTo>
                    <a:pt x="1634" y="3651"/>
                  </a:moveTo>
                  <a:cubicBezTo>
                    <a:pt x="706" y="3497"/>
                    <a:pt x="0" y="2564"/>
                    <a:pt x="130" y="1663"/>
                  </a:cubicBezTo>
                  <a:cubicBezTo>
                    <a:pt x="264" y="734"/>
                    <a:pt x="1264" y="0"/>
                    <a:pt x="2206" y="139"/>
                  </a:cubicBezTo>
                  <a:cubicBezTo>
                    <a:pt x="3202" y="286"/>
                    <a:pt x="3918" y="1259"/>
                    <a:pt x="3773" y="2269"/>
                  </a:cubicBezTo>
                  <a:cubicBezTo>
                    <a:pt x="3639" y="3206"/>
                    <a:pt x="2681" y="3825"/>
                    <a:pt x="1634" y="365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A889EF81-9EBA-41C0-87C7-CE810A2B5E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9525" y="6051550"/>
              <a:ext cx="1189038" cy="792163"/>
            </a:xfrm>
            <a:custGeom>
              <a:avLst/>
              <a:gdLst>
                <a:gd name="T0" fmla="*/ 3169 w 3319"/>
                <a:gd name="T1" fmla="*/ 2160 h 2212"/>
                <a:gd name="T2" fmla="*/ 3160 w 3319"/>
                <a:gd name="T3" fmla="*/ 2212 h 2212"/>
                <a:gd name="T4" fmla="*/ 24 w 3319"/>
                <a:gd name="T5" fmla="*/ 2212 h 2212"/>
                <a:gd name="T6" fmla="*/ 38 w 3319"/>
                <a:gd name="T7" fmla="*/ 1604 h 2212"/>
                <a:gd name="T8" fmla="*/ 2067 w 3319"/>
                <a:gd name="T9" fmla="*/ 183 h 2212"/>
                <a:gd name="T10" fmla="*/ 3169 w 3319"/>
                <a:gd name="T11" fmla="*/ 2160 h 2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9" h="2212">
                  <a:moveTo>
                    <a:pt x="3169" y="2160"/>
                  </a:moveTo>
                  <a:cubicBezTo>
                    <a:pt x="3166" y="2177"/>
                    <a:pt x="3163" y="2195"/>
                    <a:pt x="3160" y="2212"/>
                  </a:cubicBezTo>
                  <a:lnTo>
                    <a:pt x="24" y="2212"/>
                  </a:lnTo>
                  <a:cubicBezTo>
                    <a:pt x="0" y="2025"/>
                    <a:pt x="4" y="1821"/>
                    <a:pt x="38" y="1604"/>
                  </a:cubicBezTo>
                  <a:cubicBezTo>
                    <a:pt x="185" y="658"/>
                    <a:pt x="1125" y="0"/>
                    <a:pt x="2067" y="183"/>
                  </a:cubicBezTo>
                  <a:cubicBezTo>
                    <a:pt x="2821" y="329"/>
                    <a:pt x="3319" y="1222"/>
                    <a:pt x="3169" y="2160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6304ACDD-DBA3-4F93-8E9E-5F58C17242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8250" y="6197600"/>
              <a:ext cx="1203325" cy="646113"/>
            </a:xfrm>
            <a:custGeom>
              <a:avLst/>
              <a:gdLst>
                <a:gd name="T0" fmla="*/ 28 w 3360"/>
                <a:gd name="T1" fmla="*/ 1533 h 1802"/>
                <a:gd name="T2" fmla="*/ 2048 w 3360"/>
                <a:gd name="T3" fmla="*/ 162 h 1802"/>
                <a:gd name="T4" fmla="*/ 3308 w 3360"/>
                <a:gd name="T5" fmla="*/ 1802 h 1802"/>
                <a:gd name="T6" fmla="*/ 0 w 3360"/>
                <a:gd name="T7" fmla="*/ 1802 h 1802"/>
                <a:gd name="T8" fmla="*/ 28 w 3360"/>
                <a:gd name="T9" fmla="*/ 1533 h 1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0" h="1802">
                  <a:moveTo>
                    <a:pt x="28" y="1533"/>
                  </a:moveTo>
                  <a:cubicBezTo>
                    <a:pt x="193" y="557"/>
                    <a:pt x="1014" y="0"/>
                    <a:pt x="2048" y="162"/>
                  </a:cubicBezTo>
                  <a:cubicBezTo>
                    <a:pt x="2855" y="289"/>
                    <a:pt x="3360" y="962"/>
                    <a:pt x="3308" y="1802"/>
                  </a:cubicBezTo>
                  <a:lnTo>
                    <a:pt x="0" y="1802"/>
                  </a:lnTo>
                  <a:cubicBezTo>
                    <a:pt x="3" y="1715"/>
                    <a:pt x="12" y="1625"/>
                    <a:pt x="28" y="153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48AA96D7-6509-4024-A05D-09AF6E6015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4894263"/>
              <a:ext cx="582613" cy="1125538"/>
            </a:xfrm>
            <a:custGeom>
              <a:avLst/>
              <a:gdLst>
                <a:gd name="T0" fmla="*/ 1425 w 1628"/>
                <a:gd name="T1" fmla="*/ 1769 h 3139"/>
                <a:gd name="T2" fmla="*/ 0 w 1628"/>
                <a:gd name="T3" fmla="*/ 3139 h 3139"/>
                <a:gd name="T4" fmla="*/ 0 w 1628"/>
                <a:gd name="T5" fmla="*/ 0 h 3139"/>
                <a:gd name="T6" fmla="*/ 371 w 1628"/>
                <a:gd name="T7" fmla="*/ 43 h 3139"/>
                <a:gd name="T8" fmla="*/ 1425 w 1628"/>
                <a:gd name="T9" fmla="*/ 1769 h 3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8" h="3139">
                  <a:moveTo>
                    <a:pt x="1425" y="1769"/>
                  </a:moveTo>
                  <a:cubicBezTo>
                    <a:pt x="1255" y="2508"/>
                    <a:pt x="622" y="3082"/>
                    <a:pt x="0" y="3139"/>
                  </a:cubicBezTo>
                  <a:lnTo>
                    <a:pt x="0" y="0"/>
                  </a:lnTo>
                  <a:cubicBezTo>
                    <a:pt x="120" y="3"/>
                    <a:pt x="244" y="17"/>
                    <a:pt x="371" y="43"/>
                  </a:cubicBezTo>
                  <a:cubicBezTo>
                    <a:pt x="1218" y="222"/>
                    <a:pt x="1628" y="893"/>
                    <a:pt x="1425" y="1769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BC6FF229-B5CB-47BE-B4A1-B8702F6EF2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313" y="5241925"/>
              <a:ext cx="1119188" cy="1109663"/>
            </a:xfrm>
            <a:custGeom>
              <a:avLst/>
              <a:gdLst>
                <a:gd name="T0" fmla="*/ 1915 w 3126"/>
                <a:gd name="T1" fmla="*/ 180 h 3091"/>
                <a:gd name="T2" fmla="*/ 2953 w 3126"/>
                <a:gd name="T3" fmla="*/ 1734 h 3091"/>
                <a:gd name="T4" fmla="*/ 1173 w 3126"/>
                <a:gd name="T5" fmla="*/ 2910 h 3091"/>
                <a:gd name="T6" fmla="*/ 143 w 3126"/>
                <a:gd name="T7" fmla="*/ 1329 h 3091"/>
                <a:gd name="T8" fmla="*/ 1915 w 3126"/>
                <a:gd name="T9" fmla="*/ 180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6" h="3091">
                  <a:moveTo>
                    <a:pt x="1915" y="180"/>
                  </a:moveTo>
                  <a:cubicBezTo>
                    <a:pt x="2732" y="340"/>
                    <a:pt x="3126" y="930"/>
                    <a:pt x="2953" y="1734"/>
                  </a:cubicBezTo>
                  <a:cubicBezTo>
                    <a:pt x="2766" y="2607"/>
                    <a:pt x="2034" y="3091"/>
                    <a:pt x="1173" y="2910"/>
                  </a:cubicBezTo>
                  <a:cubicBezTo>
                    <a:pt x="390" y="2745"/>
                    <a:pt x="0" y="2148"/>
                    <a:pt x="143" y="1329"/>
                  </a:cubicBezTo>
                  <a:cubicBezTo>
                    <a:pt x="295" y="453"/>
                    <a:pt x="994" y="0"/>
                    <a:pt x="1915" y="180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008DB87F-3878-43ED-A244-3AA803A1CC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3705225"/>
              <a:ext cx="555625" cy="1030288"/>
            </a:xfrm>
            <a:custGeom>
              <a:avLst/>
              <a:gdLst>
                <a:gd name="T0" fmla="*/ 0 w 1551"/>
                <a:gd name="T1" fmla="*/ 8 h 2871"/>
                <a:gd name="T2" fmla="*/ 394 w 1551"/>
                <a:gd name="T3" fmla="*/ 35 h 2871"/>
                <a:gd name="T4" fmla="*/ 1391 w 1551"/>
                <a:gd name="T5" fmla="*/ 1731 h 2871"/>
                <a:gd name="T6" fmla="*/ 0 w 1551"/>
                <a:gd name="T7" fmla="*/ 2859 h 2871"/>
                <a:gd name="T8" fmla="*/ 0 w 1551"/>
                <a:gd name="T9" fmla="*/ 8 h 2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1" h="2871">
                  <a:moveTo>
                    <a:pt x="0" y="8"/>
                  </a:moveTo>
                  <a:cubicBezTo>
                    <a:pt x="127" y="0"/>
                    <a:pt x="260" y="9"/>
                    <a:pt x="394" y="35"/>
                  </a:cubicBezTo>
                  <a:cubicBezTo>
                    <a:pt x="1166" y="188"/>
                    <a:pt x="1551" y="843"/>
                    <a:pt x="1391" y="1731"/>
                  </a:cubicBezTo>
                  <a:cubicBezTo>
                    <a:pt x="1265" y="2428"/>
                    <a:pt x="700" y="2871"/>
                    <a:pt x="0" y="2859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</p:grpSp>
      <p:grpSp>
        <p:nvGrpSpPr>
          <p:cNvPr id="82" name="Ryhmä 81">
            <a:extLst>
              <a:ext uri="{FF2B5EF4-FFF2-40B4-BE49-F238E27FC236}">
                <a16:creationId xmlns:a16="http://schemas.microsoft.com/office/drawing/2014/main" id="{3EF44F02-A4C6-4694-904B-CE8D57770C4C}"/>
              </a:ext>
            </a:extLst>
          </p:cNvPr>
          <p:cNvGrpSpPr/>
          <p:nvPr userDrawn="1"/>
        </p:nvGrpSpPr>
        <p:grpSpPr>
          <a:xfrm>
            <a:off x="9472390" y="112"/>
            <a:ext cx="2719388" cy="1828800"/>
            <a:chOff x="9444038" y="14288"/>
            <a:chExt cx="2719388" cy="1828800"/>
          </a:xfrm>
        </p:grpSpPr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8027B98A-0A3B-4C5E-9ADB-D5AB956A93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28350" y="14288"/>
              <a:ext cx="814388" cy="377825"/>
            </a:xfrm>
            <a:custGeom>
              <a:avLst/>
              <a:gdLst>
                <a:gd name="T0" fmla="*/ 2273 w 2273"/>
                <a:gd name="T1" fmla="*/ 0 h 1054"/>
                <a:gd name="T2" fmla="*/ 887 w 2273"/>
                <a:gd name="T3" fmla="*/ 944 h 1054"/>
                <a:gd name="T4" fmla="*/ 0 w 2273"/>
                <a:gd name="T5" fmla="*/ 0 h 1054"/>
                <a:gd name="T6" fmla="*/ 2273 w 2273"/>
                <a:gd name="T7" fmla="*/ 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3" h="1054">
                  <a:moveTo>
                    <a:pt x="2273" y="0"/>
                  </a:moveTo>
                  <a:cubicBezTo>
                    <a:pt x="2128" y="644"/>
                    <a:pt x="1535" y="1054"/>
                    <a:pt x="887" y="944"/>
                  </a:cubicBezTo>
                  <a:cubicBezTo>
                    <a:pt x="405" y="863"/>
                    <a:pt x="73" y="490"/>
                    <a:pt x="0" y="0"/>
                  </a:cubicBezTo>
                  <a:lnTo>
                    <a:pt x="2273" y="0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3BFE44A3-325E-462C-9EE0-B90B9DE6E8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17363" y="14288"/>
              <a:ext cx="246063" cy="220663"/>
            </a:xfrm>
            <a:custGeom>
              <a:avLst/>
              <a:gdLst>
                <a:gd name="T0" fmla="*/ 686 w 686"/>
                <a:gd name="T1" fmla="*/ 619 h 619"/>
                <a:gd name="T2" fmla="*/ 0 w 686"/>
                <a:gd name="T3" fmla="*/ 0 h 619"/>
                <a:gd name="T4" fmla="*/ 686 w 686"/>
                <a:gd name="T5" fmla="*/ 0 h 619"/>
                <a:gd name="T6" fmla="*/ 686 w 686"/>
                <a:gd name="T7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6" h="619">
                  <a:moveTo>
                    <a:pt x="686" y="619"/>
                  </a:moveTo>
                  <a:cubicBezTo>
                    <a:pt x="331" y="537"/>
                    <a:pt x="90" y="312"/>
                    <a:pt x="0" y="0"/>
                  </a:cubicBezTo>
                  <a:lnTo>
                    <a:pt x="686" y="0"/>
                  </a:lnTo>
                  <a:lnTo>
                    <a:pt x="686" y="6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1CD6BD97-37B8-41D1-90CC-182CF9441B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93500" y="233363"/>
              <a:ext cx="669925" cy="800100"/>
            </a:xfrm>
            <a:custGeom>
              <a:avLst/>
              <a:gdLst>
                <a:gd name="T0" fmla="*/ 99 w 1869"/>
                <a:gd name="T1" fmla="*/ 953 h 2228"/>
                <a:gd name="T2" fmla="*/ 1209 w 1869"/>
                <a:gd name="T3" fmla="*/ 88 h 2228"/>
                <a:gd name="T4" fmla="*/ 1869 w 1869"/>
                <a:gd name="T5" fmla="*/ 472 h 2228"/>
                <a:gd name="T6" fmla="*/ 1869 w 1869"/>
                <a:gd name="T7" fmla="*/ 1824 h 2228"/>
                <a:gd name="T8" fmla="*/ 930 w 1869"/>
                <a:gd name="T9" fmla="*/ 2161 h 2228"/>
                <a:gd name="T10" fmla="*/ 99 w 1869"/>
                <a:gd name="T11" fmla="*/ 953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9" h="2228">
                  <a:moveTo>
                    <a:pt x="99" y="953"/>
                  </a:moveTo>
                  <a:cubicBezTo>
                    <a:pt x="201" y="346"/>
                    <a:pt x="643" y="0"/>
                    <a:pt x="1209" y="88"/>
                  </a:cubicBezTo>
                  <a:cubicBezTo>
                    <a:pt x="1491" y="131"/>
                    <a:pt x="1717" y="270"/>
                    <a:pt x="1869" y="472"/>
                  </a:cubicBezTo>
                  <a:lnTo>
                    <a:pt x="1869" y="1824"/>
                  </a:lnTo>
                  <a:cubicBezTo>
                    <a:pt x="1662" y="2095"/>
                    <a:pt x="1319" y="2228"/>
                    <a:pt x="930" y="2161"/>
                  </a:cubicBezTo>
                  <a:cubicBezTo>
                    <a:pt x="356" y="2063"/>
                    <a:pt x="0" y="1545"/>
                    <a:pt x="99" y="953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5B1E9295-23C3-4A15-BAFB-F93CC8C351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72613" y="14288"/>
              <a:ext cx="619125" cy="176213"/>
            </a:xfrm>
            <a:custGeom>
              <a:avLst/>
              <a:gdLst>
                <a:gd name="T0" fmla="*/ 1728 w 1728"/>
                <a:gd name="T1" fmla="*/ 0 h 495"/>
                <a:gd name="T2" fmla="*/ 588 w 1728"/>
                <a:gd name="T3" fmla="*/ 424 h 495"/>
                <a:gd name="T4" fmla="*/ 0 w 1728"/>
                <a:gd name="T5" fmla="*/ 0 h 495"/>
                <a:gd name="T6" fmla="*/ 1728 w 1728"/>
                <a:gd name="T7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8" h="495">
                  <a:moveTo>
                    <a:pt x="1728" y="0"/>
                  </a:moveTo>
                  <a:cubicBezTo>
                    <a:pt x="1460" y="301"/>
                    <a:pt x="995" y="495"/>
                    <a:pt x="588" y="424"/>
                  </a:cubicBezTo>
                  <a:cubicBezTo>
                    <a:pt x="341" y="381"/>
                    <a:pt x="133" y="221"/>
                    <a:pt x="0" y="0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A35A0A06-FA59-4F38-A77D-8C6ABAEAE5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21900" y="14288"/>
              <a:ext cx="744538" cy="649288"/>
            </a:xfrm>
            <a:custGeom>
              <a:avLst/>
              <a:gdLst>
                <a:gd name="T0" fmla="*/ 878 w 2077"/>
                <a:gd name="T1" fmla="*/ 1721 h 1811"/>
                <a:gd name="T2" fmla="*/ 81 w 2077"/>
                <a:gd name="T3" fmla="*/ 614 h 1811"/>
                <a:gd name="T4" fmla="*/ 458 w 2077"/>
                <a:gd name="T5" fmla="*/ 0 h 1811"/>
                <a:gd name="T6" fmla="*/ 1612 w 2077"/>
                <a:gd name="T7" fmla="*/ 0 h 1811"/>
                <a:gd name="T8" fmla="*/ 2004 w 2077"/>
                <a:gd name="T9" fmla="*/ 943 h 1811"/>
                <a:gd name="T10" fmla="*/ 878 w 2077"/>
                <a:gd name="T11" fmla="*/ 1721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7" h="1811">
                  <a:moveTo>
                    <a:pt x="878" y="1721"/>
                  </a:moveTo>
                  <a:cubicBezTo>
                    <a:pt x="335" y="1630"/>
                    <a:pt x="0" y="1164"/>
                    <a:pt x="81" y="614"/>
                  </a:cubicBezTo>
                  <a:cubicBezTo>
                    <a:pt x="120" y="353"/>
                    <a:pt x="260" y="139"/>
                    <a:pt x="458" y="0"/>
                  </a:cubicBezTo>
                  <a:lnTo>
                    <a:pt x="1612" y="0"/>
                  </a:lnTo>
                  <a:cubicBezTo>
                    <a:pt x="1913" y="204"/>
                    <a:pt x="2077" y="563"/>
                    <a:pt x="2004" y="943"/>
                  </a:cubicBezTo>
                  <a:cubicBezTo>
                    <a:pt x="1903" y="1476"/>
                    <a:pt x="1418" y="1811"/>
                    <a:pt x="878" y="172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55814496-CF0E-4D91-A628-BBEDF5938D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20388" y="439738"/>
              <a:ext cx="750888" cy="736600"/>
            </a:xfrm>
            <a:custGeom>
              <a:avLst/>
              <a:gdLst>
                <a:gd name="T0" fmla="*/ 2001 w 2095"/>
                <a:gd name="T1" fmla="*/ 1210 h 2054"/>
                <a:gd name="T2" fmla="*/ 941 w 2095"/>
                <a:gd name="T3" fmla="*/ 1969 h 2054"/>
                <a:gd name="T4" fmla="*/ 102 w 2095"/>
                <a:gd name="T5" fmla="*/ 851 h 2054"/>
                <a:gd name="T6" fmla="*/ 1228 w 2095"/>
                <a:gd name="T7" fmla="*/ 95 h 2054"/>
                <a:gd name="T8" fmla="*/ 2001 w 2095"/>
                <a:gd name="T9" fmla="*/ 1210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5" h="2054">
                  <a:moveTo>
                    <a:pt x="2001" y="1210"/>
                  </a:moveTo>
                  <a:cubicBezTo>
                    <a:pt x="1909" y="1751"/>
                    <a:pt x="1486" y="2054"/>
                    <a:pt x="941" y="1969"/>
                  </a:cubicBezTo>
                  <a:cubicBezTo>
                    <a:pt x="345" y="1876"/>
                    <a:pt x="0" y="1416"/>
                    <a:pt x="102" y="851"/>
                  </a:cubicBezTo>
                  <a:cubicBezTo>
                    <a:pt x="199" y="316"/>
                    <a:pt x="671" y="0"/>
                    <a:pt x="1228" y="95"/>
                  </a:cubicBezTo>
                  <a:cubicBezTo>
                    <a:pt x="1770" y="188"/>
                    <a:pt x="2095" y="656"/>
                    <a:pt x="2001" y="1210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AA2B7D4B-6D76-4B07-9FAF-EAF95D5309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32988" y="746125"/>
              <a:ext cx="739775" cy="741363"/>
            </a:xfrm>
            <a:custGeom>
              <a:avLst/>
              <a:gdLst>
                <a:gd name="T0" fmla="*/ 1973 w 2067"/>
                <a:gd name="T1" fmla="*/ 1141 h 2067"/>
                <a:gd name="T2" fmla="*/ 893 w 2067"/>
                <a:gd name="T3" fmla="*/ 1989 h 2067"/>
                <a:gd name="T4" fmla="*/ 81 w 2067"/>
                <a:gd name="T5" fmla="*/ 863 h 2067"/>
                <a:gd name="T6" fmla="*/ 1218 w 2067"/>
                <a:gd name="T7" fmla="*/ 88 h 2067"/>
                <a:gd name="T8" fmla="*/ 1973 w 2067"/>
                <a:gd name="T9" fmla="*/ 1141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7" h="2067">
                  <a:moveTo>
                    <a:pt x="1973" y="1141"/>
                  </a:moveTo>
                  <a:cubicBezTo>
                    <a:pt x="1879" y="1698"/>
                    <a:pt x="1409" y="2067"/>
                    <a:pt x="893" y="1989"/>
                  </a:cubicBezTo>
                  <a:cubicBezTo>
                    <a:pt x="384" y="1912"/>
                    <a:pt x="0" y="1380"/>
                    <a:pt x="81" y="863"/>
                  </a:cubicBezTo>
                  <a:cubicBezTo>
                    <a:pt x="161" y="346"/>
                    <a:pt x="668" y="0"/>
                    <a:pt x="1218" y="88"/>
                  </a:cubicBezTo>
                  <a:cubicBezTo>
                    <a:pt x="1778" y="178"/>
                    <a:pt x="2067" y="580"/>
                    <a:pt x="1973" y="114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B9F5867F-6DE5-4D16-AEDF-6683F1A897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8075" y="1104900"/>
              <a:ext cx="727075" cy="738188"/>
            </a:xfrm>
            <a:custGeom>
              <a:avLst/>
              <a:gdLst>
                <a:gd name="T0" fmla="*/ 1939 w 2028"/>
                <a:gd name="T1" fmla="*/ 1177 h 2058"/>
                <a:gd name="T2" fmla="*/ 784 w 2028"/>
                <a:gd name="T3" fmla="*/ 1950 h 2058"/>
                <a:gd name="T4" fmla="*/ 110 w 2028"/>
                <a:gd name="T5" fmla="*/ 805 h 2058"/>
                <a:gd name="T6" fmla="*/ 1149 w 2028"/>
                <a:gd name="T7" fmla="*/ 104 h 2058"/>
                <a:gd name="T8" fmla="*/ 1939 w 2028"/>
                <a:gd name="T9" fmla="*/ 1177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8" h="2058">
                  <a:moveTo>
                    <a:pt x="1939" y="1177"/>
                  </a:moveTo>
                  <a:cubicBezTo>
                    <a:pt x="1846" y="1662"/>
                    <a:pt x="1255" y="2058"/>
                    <a:pt x="784" y="1950"/>
                  </a:cubicBezTo>
                  <a:cubicBezTo>
                    <a:pt x="309" y="1841"/>
                    <a:pt x="0" y="1317"/>
                    <a:pt x="110" y="805"/>
                  </a:cubicBezTo>
                  <a:cubicBezTo>
                    <a:pt x="221" y="282"/>
                    <a:pt x="639" y="0"/>
                    <a:pt x="1149" y="104"/>
                  </a:cubicBezTo>
                  <a:cubicBezTo>
                    <a:pt x="1656" y="207"/>
                    <a:pt x="2028" y="713"/>
                    <a:pt x="1939" y="1177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00ECDC84-A09F-4B6C-AB83-C9AFC8ECD1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038" y="239713"/>
              <a:ext cx="681038" cy="657225"/>
            </a:xfrm>
            <a:custGeom>
              <a:avLst/>
              <a:gdLst>
                <a:gd name="T0" fmla="*/ 1159 w 1899"/>
                <a:gd name="T1" fmla="*/ 103 h 1833"/>
                <a:gd name="T2" fmla="*/ 1799 w 1899"/>
                <a:gd name="T3" fmla="*/ 1040 h 1833"/>
                <a:gd name="T4" fmla="*/ 816 w 1899"/>
                <a:gd name="T5" fmla="*/ 1762 h 1833"/>
                <a:gd name="T6" fmla="*/ 92 w 1899"/>
                <a:gd name="T7" fmla="*/ 737 h 1833"/>
                <a:gd name="T8" fmla="*/ 1159 w 1899"/>
                <a:gd name="T9" fmla="*/ 103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9" h="1833">
                  <a:moveTo>
                    <a:pt x="1159" y="103"/>
                  </a:moveTo>
                  <a:cubicBezTo>
                    <a:pt x="1645" y="190"/>
                    <a:pt x="1899" y="563"/>
                    <a:pt x="1799" y="1040"/>
                  </a:cubicBezTo>
                  <a:cubicBezTo>
                    <a:pt x="1697" y="1530"/>
                    <a:pt x="1283" y="1833"/>
                    <a:pt x="816" y="1762"/>
                  </a:cubicBezTo>
                  <a:cubicBezTo>
                    <a:pt x="324" y="1687"/>
                    <a:pt x="0" y="1229"/>
                    <a:pt x="92" y="737"/>
                  </a:cubicBezTo>
                  <a:cubicBezTo>
                    <a:pt x="185" y="238"/>
                    <a:pt x="585" y="0"/>
                    <a:pt x="1159" y="10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850A1D39-C621-46CC-8DCF-4B8054A01C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15788" y="1030288"/>
              <a:ext cx="147638" cy="506413"/>
            </a:xfrm>
            <a:custGeom>
              <a:avLst/>
              <a:gdLst>
                <a:gd name="T0" fmla="*/ 410 w 410"/>
                <a:gd name="T1" fmla="*/ 1414 h 1414"/>
                <a:gd name="T2" fmla="*/ 70 w 410"/>
                <a:gd name="T3" fmla="*/ 559 h 1414"/>
                <a:gd name="T4" fmla="*/ 410 w 410"/>
                <a:gd name="T5" fmla="*/ 0 h 1414"/>
                <a:gd name="T6" fmla="*/ 410 w 410"/>
                <a:gd name="T7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" h="1414">
                  <a:moveTo>
                    <a:pt x="410" y="1414"/>
                  </a:moveTo>
                  <a:cubicBezTo>
                    <a:pt x="127" y="1258"/>
                    <a:pt x="0" y="949"/>
                    <a:pt x="70" y="559"/>
                  </a:cubicBezTo>
                  <a:cubicBezTo>
                    <a:pt x="113" y="320"/>
                    <a:pt x="239" y="124"/>
                    <a:pt x="410" y="0"/>
                  </a:cubicBezTo>
                  <a:lnTo>
                    <a:pt x="410" y="1414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87D75EF2-C339-415A-B8B2-9829157AFD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1800" y="1192213"/>
              <a:ext cx="650875" cy="623888"/>
            </a:xfrm>
            <a:custGeom>
              <a:avLst/>
              <a:gdLst>
                <a:gd name="T0" fmla="*/ 720 w 1818"/>
                <a:gd name="T1" fmla="*/ 1661 h 1740"/>
                <a:gd name="T2" fmla="*/ 77 w 1818"/>
                <a:gd name="T3" fmla="*/ 770 h 1740"/>
                <a:gd name="T4" fmla="*/ 1061 w 1818"/>
                <a:gd name="T5" fmla="*/ 69 h 1740"/>
                <a:gd name="T6" fmla="*/ 1739 w 1818"/>
                <a:gd name="T7" fmla="*/ 998 h 1740"/>
                <a:gd name="T8" fmla="*/ 720 w 1818"/>
                <a:gd name="T9" fmla="*/ 1661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8" h="1740">
                  <a:moveTo>
                    <a:pt x="720" y="1661"/>
                  </a:moveTo>
                  <a:cubicBezTo>
                    <a:pt x="265" y="1591"/>
                    <a:pt x="0" y="1224"/>
                    <a:pt x="77" y="770"/>
                  </a:cubicBezTo>
                  <a:cubicBezTo>
                    <a:pt x="161" y="277"/>
                    <a:pt x="550" y="0"/>
                    <a:pt x="1061" y="69"/>
                  </a:cubicBezTo>
                  <a:cubicBezTo>
                    <a:pt x="1533" y="133"/>
                    <a:pt x="1818" y="523"/>
                    <a:pt x="1739" y="998"/>
                  </a:cubicBezTo>
                  <a:cubicBezTo>
                    <a:pt x="1663" y="1454"/>
                    <a:pt x="1225" y="1740"/>
                    <a:pt x="720" y="166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</p:grpSp>
      <p:sp>
        <p:nvSpPr>
          <p:cNvPr id="3" name="Alaotsikko 2">
            <a:extLst>
              <a:ext uri="{FF2B5EF4-FFF2-40B4-BE49-F238E27FC236}">
                <a16:creationId xmlns:a16="http://schemas.microsoft.com/office/drawing/2014/main" id="{4DECF42B-EC22-44F9-8083-35A912E0C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84955" y="5231218"/>
            <a:ext cx="6023602" cy="636181"/>
          </a:xfrm>
        </p:spPr>
        <p:txBody>
          <a:bodyPr anchor="b" anchorCtr="0"/>
          <a:lstStyle>
            <a:lvl1pPr marL="0" indent="0" algn="ctr">
              <a:buNone/>
              <a:defRPr sz="2500">
                <a:solidFill>
                  <a:srgbClr val="50001D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Sukunimi, titteli</a:t>
            </a:r>
            <a:endParaRPr lang="sv-FI" dirty="0"/>
          </a:p>
        </p:txBody>
      </p:sp>
      <p:sp>
        <p:nvSpPr>
          <p:cNvPr id="132" name="Tekstin paikkamerkki 5">
            <a:extLst>
              <a:ext uri="{FF2B5EF4-FFF2-40B4-BE49-F238E27FC236}">
                <a16:creationId xmlns:a16="http://schemas.microsoft.com/office/drawing/2014/main" id="{B4083A9F-DBFA-4547-A67D-DE5E977749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3500" y="5862638"/>
            <a:ext cx="4448175" cy="48577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500"/>
            </a:lvl1pPr>
            <a:lvl2pPr marL="361950" indent="0">
              <a:buNone/>
              <a:defRPr/>
            </a:lvl2pPr>
          </a:lstStyle>
          <a:p>
            <a:pPr lvl="0"/>
            <a:r>
              <a:rPr lang="fi-FI" dirty="0"/>
              <a:t>Päivämäärä</a:t>
            </a:r>
          </a:p>
        </p:txBody>
      </p:sp>
      <p:pic>
        <p:nvPicPr>
          <p:cNvPr id="64" name="Kuva 6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93" y="267951"/>
            <a:ext cx="3188064" cy="998858"/>
          </a:xfrm>
          <a:prstGeom prst="rect">
            <a:avLst/>
          </a:prstGeom>
        </p:spPr>
      </p:pic>
      <p:sp>
        <p:nvSpPr>
          <p:cNvPr id="65" name="Otsikko 1">
            <a:extLst>
              <a:ext uri="{FF2B5EF4-FFF2-40B4-BE49-F238E27FC236}">
                <a16:creationId xmlns:a16="http://schemas.microsoft.com/office/drawing/2014/main" id="{0D4B4687-1CC0-4629-9965-D9EE99A05A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3259" y="2178530"/>
            <a:ext cx="10385609" cy="1655909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br>
              <a:rPr lang="fi-FI" dirty="0"/>
            </a:br>
            <a:r>
              <a:rPr lang="fi-FI" dirty="0" err="1"/>
              <a:t>napsautt</a:t>
            </a:r>
            <a:r>
              <a:rPr lang="fi-FI" dirty="0"/>
              <a:t>.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8748583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3">
    <p:bg>
      <p:bgPr>
        <a:solidFill>
          <a:srgbClr val="C5B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Ryhmä 72">
            <a:extLst>
              <a:ext uri="{FF2B5EF4-FFF2-40B4-BE49-F238E27FC236}">
                <a16:creationId xmlns:a16="http://schemas.microsoft.com/office/drawing/2014/main" id="{D254D45C-F9BA-4F9D-8763-9C9F2B7B14C4}"/>
              </a:ext>
            </a:extLst>
          </p:cNvPr>
          <p:cNvGrpSpPr/>
          <p:nvPr userDrawn="1"/>
        </p:nvGrpSpPr>
        <p:grpSpPr>
          <a:xfrm>
            <a:off x="0" y="3726489"/>
            <a:ext cx="3708400" cy="3138488"/>
            <a:chOff x="30163" y="3705225"/>
            <a:chExt cx="3708400" cy="313848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148DC640-E566-4408-861B-177FE1AC9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850" y="3773488"/>
              <a:ext cx="1468438" cy="1411288"/>
            </a:xfrm>
            <a:custGeom>
              <a:avLst/>
              <a:gdLst>
                <a:gd name="T0" fmla="*/ 3914 w 4098"/>
                <a:gd name="T1" fmla="*/ 2334 h 3934"/>
                <a:gd name="T2" fmla="*/ 1799 w 4098"/>
                <a:gd name="T3" fmla="*/ 3773 h 3934"/>
                <a:gd name="T4" fmla="*/ 204 w 4098"/>
                <a:gd name="T5" fmla="*/ 1677 h 3934"/>
                <a:gd name="T6" fmla="*/ 2404 w 4098"/>
                <a:gd name="T7" fmla="*/ 176 h 3934"/>
                <a:gd name="T8" fmla="*/ 3914 w 4098"/>
                <a:gd name="T9" fmla="*/ 2334 h 3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8" h="3934">
                  <a:moveTo>
                    <a:pt x="3914" y="2334"/>
                  </a:moveTo>
                  <a:cubicBezTo>
                    <a:pt x="3734" y="3318"/>
                    <a:pt x="2829" y="3934"/>
                    <a:pt x="1799" y="3773"/>
                  </a:cubicBezTo>
                  <a:cubicBezTo>
                    <a:pt x="754" y="3610"/>
                    <a:pt x="0" y="2619"/>
                    <a:pt x="204" y="1677"/>
                  </a:cubicBezTo>
                  <a:cubicBezTo>
                    <a:pt x="418" y="687"/>
                    <a:pt x="1425" y="0"/>
                    <a:pt x="2404" y="176"/>
                  </a:cubicBezTo>
                  <a:cubicBezTo>
                    <a:pt x="3426" y="360"/>
                    <a:pt x="4098" y="1321"/>
                    <a:pt x="3914" y="2334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7C95B9F4-5FA8-410D-ABD3-3D01B07986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6215063"/>
              <a:ext cx="969963" cy="628650"/>
            </a:xfrm>
            <a:custGeom>
              <a:avLst/>
              <a:gdLst>
                <a:gd name="T0" fmla="*/ 0 w 2708"/>
                <a:gd name="T1" fmla="*/ 219 h 1753"/>
                <a:gd name="T2" fmla="*/ 1085 w 2708"/>
                <a:gd name="T3" fmla="*/ 71 h 1753"/>
                <a:gd name="T4" fmla="*/ 2708 w 2708"/>
                <a:gd name="T5" fmla="*/ 1753 h 1753"/>
                <a:gd name="T6" fmla="*/ 0 w 2708"/>
                <a:gd name="T7" fmla="*/ 1753 h 1753"/>
                <a:gd name="T8" fmla="*/ 0 w 2708"/>
                <a:gd name="T9" fmla="*/ 219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8" h="1753">
                  <a:moveTo>
                    <a:pt x="0" y="219"/>
                  </a:moveTo>
                  <a:cubicBezTo>
                    <a:pt x="314" y="57"/>
                    <a:pt x="686" y="0"/>
                    <a:pt x="1085" y="71"/>
                  </a:cubicBezTo>
                  <a:cubicBezTo>
                    <a:pt x="2028" y="239"/>
                    <a:pt x="2662" y="922"/>
                    <a:pt x="2708" y="1753"/>
                  </a:cubicBezTo>
                  <a:lnTo>
                    <a:pt x="0" y="1753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A53E9F79-71D2-4EC4-855E-E268490063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6888" y="4757738"/>
              <a:ext cx="1404938" cy="1371600"/>
            </a:xfrm>
            <a:custGeom>
              <a:avLst/>
              <a:gdLst>
                <a:gd name="T0" fmla="*/ 1634 w 3918"/>
                <a:gd name="T1" fmla="*/ 3651 h 3825"/>
                <a:gd name="T2" fmla="*/ 130 w 3918"/>
                <a:gd name="T3" fmla="*/ 1663 h 3825"/>
                <a:gd name="T4" fmla="*/ 2206 w 3918"/>
                <a:gd name="T5" fmla="*/ 139 h 3825"/>
                <a:gd name="T6" fmla="*/ 3773 w 3918"/>
                <a:gd name="T7" fmla="*/ 2269 h 3825"/>
                <a:gd name="T8" fmla="*/ 1634 w 3918"/>
                <a:gd name="T9" fmla="*/ 3651 h 3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8" h="3825">
                  <a:moveTo>
                    <a:pt x="1634" y="3651"/>
                  </a:moveTo>
                  <a:cubicBezTo>
                    <a:pt x="706" y="3497"/>
                    <a:pt x="0" y="2564"/>
                    <a:pt x="130" y="1663"/>
                  </a:cubicBezTo>
                  <a:cubicBezTo>
                    <a:pt x="264" y="734"/>
                    <a:pt x="1264" y="0"/>
                    <a:pt x="2206" y="139"/>
                  </a:cubicBezTo>
                  <a:cubicBezTo>
                    <a:pt x="3202" y="286"/>
                    <a:pt x="3918" y="1259"/>
                    <a:pt x="3773" y="2269"/>
                  </a:cubicBezTo>
                  <a:cubicBezTo>
                    <a:pt x="3639" y="3206"/>
                    <a:pt x="2681" y="3825"/>
                    <a:pt x="1634" y="365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C7EA7654-7FCB-41B5-8B25-AF494E0684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9525" y="6051550"/>
              <a:ext cx="1189038" cy="792163"/>
            </a:xfrm>
            <a:custGeom>
              <a:avLst/>
              <a:gdLst>
                <a:gd name="T0" fmla="*/ 3169 w 3319"/>
                <a:gd name="T1" fmla="*/ 2160 h 2212"/>
                <a:gd name="T2" fmla="*/ 3160 w 3319"/>
                <a:gd name="T3" fmla="*/ 2212 h 2212"/>
                <a:gd name="T4" fmla="*/ 24 w 3319"/>
                <a:gd name="T5" fmla="*/ 2212 h 2212"/>
                <a:gd name="T6" fmla="*/ 38 w 3319"/>
                <a:gd name="T7" fmla="*/ 1604 h 2212"/>
                <a:gd name="T8" fmla="*/ 2067 w 3319"/>
                <a:gd name="T9" fmla="*/ 183 h 2212"/>
                <a:gd name="T10" fmla="*/ 3169 w 3319"/>
                <a:gd name="T11" fmla="*/ 2160 h 2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9" h="2212">
                  <a:moveTo>
                    <a:pt x="3169" y="2160"/>
                  </a:moveTo>
                  <a:cubicBezTo>
                    <a:pt x="3166" y="2177"/>
                    <a:pt x="3163" y="2195"/>
                    <a:pt x="3160" y="2212"/>
                  </a:cubicBezTo>
                  <a:lnTo>
                    <a:pt x="24" y="2212"/>
                  </a:lnTo>
                  <a:cubicBezTo>
                    <a:pt x="0" y="2025"/>
                    <a:pt x="4" y="1821"/>
                    <a:pt x="38" y="1604"/>
                  </a:cubicBezTo>
                  <a:cubicBezTo>
                    <a:pt x="185" y="658"/>
                    <a:pt x="1125" y="0"/>
                    <a:pt x="2067" y="183"/>
                  </a:cubicBezTo>
                  <a:cubicBezTo>
                    <a:pt x="2821" y="329"/>
                    <a:pt x="3319" y="1222"/>
                    <a:pt x="3169" y="2160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62CAD482-10A4-4D25-B911-7EB4CD6530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8250" y="6197600"/>
              <a:ext cx="1203325" cy="646113"/>
            </a:xfrm>
            <a:custGeom>
              <a:avLst/>
              <a:gdLst>
                <a:gd name="T0" fmla="*/ 28 w 3360"/>
                <a:gd name="T1" fmla="*/ 1533 h 1802"/>
                <a:gd name="T2" fmla="*/ 2048 w 3360"/>
                <a:gd name="T3" fmla="*/ 162 h 1802"/>
                <a:gd name="T4" fmla="*/ 3308 w 3360"/>
                <a:gd name="T5" fmla="*/ 1802 h 1802"/>
                <a:gd name="T6" fmla="*/ 0 w 3360"/>
                <a:gd name="T7" fmla="*/ 1802 h 1802"/>
                <a:gd name="T8" fmla="*/ 28 w 3360"/>
                <a:gd name="T9" fmla="*/ 1533 h 1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0" h="1802">
                  <a:moveTo>
                    <a:pt x="28" y="1533"/>
                  </a:moveTo>
                  <a:cubicBezTo>
                    <a:pt x="193" y="557"/>
                    <a:pt x="1014" y="0"/>
                    <a:pt x="2048" y="162"/>
                  </a:cubicBezTo>
                  <a:cubicBezTo>
                    <a:pt x="2855" y="289"/>
                    <a:pt x="3360" y="962"/>
                    <a:pt x="3308" y="1802"/>
                  </a:cubicBezTo>
                  <a:lnTo>
                    <a:pt x="0" y="1802"/>
                  </a:lnTo>
                  <a:cubicBezTo>
                    <a:pt x="3" y="1715"/>
                    <a:pt x="12" y="1625"/>
                    <a:pt x="28" y="153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4420C63A-10AC-4EDC-8076-FE6150CF3C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4894263"/>
              <a:ext cx="582613" cy="1125538"/>
            </a:xfrm>
            <a:custGeom>
              <a:avLst/>
              <a:gdLst>
                <a:gd name="T0" fmla="*/ 1425 w 1628"/>
                <a:gd name="T1" fmla="*/ 1769 h 3139"/>
                <a:gd name="T2" fmla="*/ 0 w 1628"/>
                <a:gd name="T3" fmla="*/ 3139 h 3139"/>
                <a:gd name="T4" fmla="*/ 0 w 1628"/>
                <a:gd name="T5" fmla="*/ 0 h 3139"/>
                <a:gd name="T6" fmla="*/ 371 w 1628"/>
                <a:gd name="T7" fmla="*/ 43 h 3139"/>
                <a:gd name="T8" fmla="*/ 1425 w 1628"/>
                <a:gd name="T9" fmla="*/ 1769 h 3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8" h="3139">
                  <a:moveTo>
                    <a:pt x="1425" y="1769"/>
                  </a:moveTo>
                  <a:cubicBezTo>
                    <a:pt x="1255" y="2508"/>
                    <a:pt x="622" y="3082"/>
                    <a:pt x="0" y="3139"/>
                  </a:cubicBezTo>
                  <a:lnTo>
                    <a:pt x="0" y="0"/>
                  </a:lnTo>
                  <a:cubicBezTo>
                    <a:pt x="120" y="3"/>
                    <a:pt x="244" y="17"/>
                    <a:pt x="371" y="43"/>
                  </a:cubicBezTo>
                  <a:cubicBezTo>
                    <a:pt x="1218" y="222"/>
                    <a:pt x="1628" y="893"/>
                    <a:pt x="1425" y="1769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52534B3F-6CAB-4145-90F4-949581DCA3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313" y="5241925"/>
              <a:ext cx="1119188" cy="1109663"/>
            </a:xfrm>
            <a:custGeom>
              <a:avLst/>
              <a:gdLst>
                <a:gd name="T0" fmla="*/ 1915 w 3126"/>
                <a:gd name="T1" fmla="*/ 180 h 3091"/>
                <a:gd name="T2" fmla="*/ 2953 w 3126"/>
                <a:gd name="T3" fmla="*/ 1734 h 3091"/>
                <a:gd name="T4" fmla="*/ 1173 w 3126"/>
                <a:gd name="T5" fmla="*/ 2910 h 3091"/>
                <a:gd name="T6" fmla="*/ 143 w 3126"/>
                <a:gd name="T7" fmla="*/ 1329 h 3091"/>
                <a:gd name="T8" fmla="*/ 1915 w 3126"/>
                <a:gd name="T9" fmla="*/ 180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6" h="3091">
                  <a:moveTo>
                    <a:pt x="1915" y="180"/>
                  </a:moveTo>
                  <a:cubicBezTo>
                    <a:pt x="2732" y="340"/>
                    <a:pt x="3126" y="930"/>
                    <a:pt x="2953" y="1734"/>
                  </a:cubicBezTo>
                  <a:cubicBezTo>
                    <a:pt x="2766" y="2607"/>
                    <a:pt x="2034" y="3091"/>
                    <a:pt x="1173" y="2910"/>
                  </a:cubicBezTo>
                  <a:cubicBezTo>
                    <a:pt x="390" y="2745"/>
                    <a:pt x="0" y="2148"/>
                    <a:pt x="143" y="1329"/>
                  </a:cubicBezTo>
                  <a:cubicBezTo>
                    <a:pt x="295" y="453"/>
                    <a:pt x="994" y="0"/>
                    <a:pt x="1915" y="180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8C60B5DD-C238-404C-8807-35481B8903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3705225"/>
              <a:ext cx="555625" cy="1030288"/>
            </a:xfrm>
            <a:custGeom>
              <a:avLst/>
              <a:gdLst>
                <a:gd name="T0" fmla="*/ 0 w 1551"/>
                <a:gd name="T1" fmla="*/ 8 h 2871"/>
                <a:gd name="T2" fmla="*/ 394 w 1551"/>
                <a:gd name="T3" fmla="*/ 35 h 2871"/>
                <a:gd name="T4" fmla="*/ 1391 w 1551"/>
                <a:gd name="T5" fmla="*/ 1731 h 2871"/>
                <a:gd name="T6" fmla="*/ 0 w 1551"/>
                <a:gd name="T7" fmla="*/ 2859 h 2871"/>
                <a:gd name="T8" fmla="*/ 0 w 1551"/>
                <a:gd name="T9" fmla="*/ 8 h 2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1" h="2871">
                  <a:moveTo>
                    <a:pt x="0" y="8"/>
                  </a:moveTo>
                  <a:cubicBezTo>
                    <a:pt x="127" y="0"/>
                    <a:pt x="260" y="9"/>
                    <a:pt x="394" y="35"/>
                  </a:cubicBezTo>
                  <a:cubicBezTo>
                    <a:pt x="1166" y="188"/>
                    <a:pt x="1551" y="843"/>
                    <a:pt x="1391" y="1731"/>
                  </a:cubicBezTo>
                  <a:cubicBezTo>
                    <a:pt x="1265" y="2428"/>
                    <a:pt x="700" y="2871"/>
                    <a:pt x="0" y="2859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</p:grpSp>
      <p:grpSp>
        <p:nvGrpSpPr>
          <p:cNvPr id="82" name="Ryhmä 81">
            <a:extLst>
              <a:ext uri="{FF2B5EF4-FFF2-40B4-BE49-F238E27FC236}">
                <a16:creationId xmlns:a16="http://schemas.microsoft.com/office/drawing/2014/main" id="{54B26D1D-23F5-443C-A3AA-6F946693A03B}"/>
              </a:ext>
            </a:extLst>
          </p:cNvPr>
          <p:cNvGrpSpPr/>
          <p:nvPr userDrawn="1"/>
        </p:nvGrpSpPr>
        <p:grpSpPr>
          <a:xfrm>
            <a:off x="9472390" y="112"/>
            <a:ext cx="2719388" cy="1828800"/>
            <a:chOff x="9444038" y="14288"/>
            <a:chExt cx="2719388" cy="1828800"/>
          </a:xfrm>
        </p:grpSpPr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242DE159-609A-481B-A283-85F1BDB250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28350" y="14288"/>
              <a:ext cx="814388" cy="377825"/>
            </a:xfrm>
            <a:custGeom>
              <a:avLst/>
              <a:gdLst>
                <a:gd name="T0" fmla="*/ 2273 w 2273"/>
                <a:gd name="T1" fmla="*/ 0 h 1054"/>
                <a:gd name="T2" fmla="*/ 887 w 2273"/>
                <a:gd name="T3" fmla="*/ 944 h 1054"/>
                <a:gd name="T4" fmla="*/ 0 w 2273"/>
                <a:gd name="T5" fmla="*/ 0 h 1054"/>
                <a:gd name="T6" fmla="*/ 2273 w 2273"/>
                <a:gd name="T7" fmla="*/ 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3" h="1054">
                  <a:moveTo>
                    <a:pt x="2273" y="0"/>
                  </a:moveTo>
                  <a:cubicBezTo>
                    <a:pt x="2128" y="644"/>
                    <a:pt x="1535" y="1054"/>
                    <a:pt x="887" y="944"/>
                  </a:cubicBezTo>
                  <a:cubicBezTo>
                    <a:pt x="405" y="863"/>
                    <a:pt x="73" y="490"/>
                    <a:pt x="0" y="0"/>
                  </a:cubicBezTo>
                  <a:lnTo>
                    <a:pt x="2273" y="0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E9AAADB9-ECC1-4423-88FC-8E44F99630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17363" y="14288"/>
              <a:ext cx="246063" cy="220663"/>
            </a:xfrm>
            <a:custGeom>
              <a:avLst/>
              <a:gdLst>
                <a:gd name="T0" fmla="*/ 686 w 686"/>
                <a:gd name="T1" fmla="*/ 619 h 619"/>
                <a:gd name="T2" fmla="*/ 0 w 686"/>
                <a:gd name="T3" fmla="*/ 0 h 619"/>
                <a:gd name="T4" fmla="*/ 686 w 686"/>
                <a:gd name="T5" fmla="*/ 0 h 619"/>
                <a:gd name="T6" fmla="*/ 686 w 686"/>
                <a:gd name="T7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6" h="619">
                  <a:moveTo>
                    <a:pt x="686" y="619"/>
                  </a:moveTo>
                  <a:cubicBezTo>
                    <a:pt x="331" y="537"/>
                    <a:pt x="90" y="312"/>
                    <a:pt x="0" y="0"/>
                  </a:cubicBezTo>
                  <a:lnTo>
                    <a:pt x="686" y="0"/>
                  </a:lnTo>
                  <a:lnTo>
                    <a:pt x="686" y="6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ABA8B7A5-DBE7-442E-82A2-EDF74ECEA8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93500" y="233363"/>
              <a:ext cx="669925" cy="800100"/>
            </a:xfrm>
            <a:custGeom>
              <a:avLst/>
              <a:gdLst>
                <a:gd name="T0" fmla="*/ 99 w 1869"/>
                <a:gd name="T1" fmla="*/ 953 h 2228"/>
                <a:gd name="T2" fmla="*/ 1209 w 1869"/>
                <a:gd name="T3" fmla="*/ 88 h 2228"/>
                <a:gd name="T4" fmla="*/ 1869 w 1869"/>
                <a:gd name="T5" fmla="*/ 472 h 2228"/>
                <a:gd name="T6" fmla="*/ 1869 w 1869"/>
                <a:gd name="T7" fmla="*/ 1824 h 2228"/>
                <a:gd name="T8" fmla="*/ 930 w 1869"/>
                <a:gd name="T9" fmla="*/ 2161 h 2228"/>
                <a:gd name="T10" fmla="*/ 99 w 1869"/>
                <a:gd name="T11" fmla="*/ 953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9" h="2228">
                  <a:moveTo>
                    <a:pt x="99" y="953"/>
                  </a:moveTo>
                  <a:cubicBezTo>
                    <a:pt x="201" y="346"/>
                    <a:pt x="643" y="0"/>
                    <a:pt x="1209" y="88"/>
                  </a:cubicBezTo>
                  <a:cubicBezTo>
                    <a:pt x="1491" y="131"/>
                    <a:pt x="1717" y="270"/>
                    <a:pt x="1869" y="472"/>
                  </a:cubicBezTo>
                  <a:lnTo>
                    <a:pt x="1869" y="1824"/>
                  </a:lnTo>
                  <a:cubicBezTo>
                    <a:pt x="1662" y="2095"/>
                    <a:pt x="1319" y="2228"/>
                    <a:pt x="930" y="2161"/>
                  </a:cubicBezTo>
                  <a:cubicBezTo>
                    <a:pt x="356" y="2063"/>
                    <a:pt x="0" y="1545"/>
                    <a:pt x="99" y="953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A331169E-5E08-4ACB-9530-C8CF8F6E7E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72613" y="14288"/>
              <a:ext cx="619125" cy="176213"/>
            </a:xfrm>
            <a:custGeom>
              <a:avLst/>
              <a:gdLst>
                <a:gd name="T0" fmla="*/ 1728 w 1728"/>
                <a:gd name="T1" fmla="*/ 0 h 495"/>
                <a:gd name="T2" fmla="*/ 588 w 1728"/>
                <a:gd name="T3" fmla="*/ 424 h 495"/>
                <a:gd name="T4" fmla="*/ 0 w 1728"/>
                <a:gd name="T5" fmla="*/ 0 h 495"/>
                <a:gd name="T6" fmla="*/ 1728 w 1728"/>
                <a:gd name="T7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8" h="495">
                  <a:moveTo>
                    <a:pt x="1728" y="0"/>
                  </a:moveTo>
                  <a:cubicBezTo>
                    <a:pt x="1460" y="301"/>
                    <a:pt x="995" y="495"/>
                    <a:pt x="588" y="424"/>
                  </a:cubicBezTo>
                  <a:cubicBezTo>
                    <a:pt x="341" y="381"/>
                    <a:pt x="133" y="221"/>
                    <a:pt x="0" y="0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E8702298-CB33-4BFC-B499-D1212A6F29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21900" y="14288"/>
              <a:ext cx="744538" cy="649288"/>
            </a:xfrm>
            <a:custGeom>
              <a:avLst/>
              <a:gdLst>
                <a:gd name="T0" fmla="*/ 878 w 2077"/>
                <a:gd name="T1" fmla="*/ 1721 h 1811"/>
                <a:gd name="T2" fmla="*/ 81 w 2077"/>
                <a:gd name="T3" fmla="*/ 614 h 1811"/>
                <a:gd name="T4" fmla="*/ 458 w 2077"/>
                <a:gd name="T5" fmla="*/ 0 h 1811"/>
                <a:gd name="T6" fmla="*/ 1612 w 2077"/>
                <a:gd name="T7" fmla="*/ 0 h 1811"/>
                <a:gd name="T8" fmla="*/ 2004 w 2077"/>
                <a:gd name="T9" fmla="*/ 943 h 1811"/>
                <a:gd name="T10" fmla="*/ 878 w 2077"/>
                <a:gd name="T11" fmla="*/ 1721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7" h="1811">
                  <a:moveTo>
                    <a:pt x="878" y="1721"/>
                  </a:moveTo>
                  <a:cubicBezTo>
                    <a:pt x="335" y="1630"/>
                    <a:pt x="0" y="1164"/>
                    <a:pt x="81" y="614"/>
                  </a:cubicBezTo>
                  <a:cubicBezTo>
                    <a:pt x="120" y="353"/>
                    <a:pt x="260" y="139"/>
                    <a:pt x="458" y="0"/>
                  </a:cubicBezTo>
                  <a:lnTo>
                    <a:pt x="1612" y="0"/>
                  </a:lnTo>
                  <a:cubicBezTo>
                    <a:pt x="1913" y="204"/>
                    <a:pt x="2077" y="563"/>
                    <a:pt x="2004" y="943"/>
                  </a:cubicBezTo>
                  <a:cubicBezTo>
                    <a:pt x="1903" y="1476"/>
                    <a:pt x="1418" y="1811"/>
                    <a:pt x="878" y="172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B3F0CA47-AE79-4669-8352-0EB824B44C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20388" y="439738"/>
              <a:ext cx="750888" cy="736600"/>
            </a:xfrm>
            <a:custGeom>
              <a:avLst/>
              <a:gdLst>
                <a:gd name="T0" fmla="*/ 2001 w 2095"/>
                <a:gd name="T1" fmla="*/ 1210 h 2054"/>
                <a:gd name="T2" fmla="*/ 941 w 2095"/>
                <a:gd name="T3" fmla="*/ 1969 h 2054"/>
                <a:gd name="T4" fmla="*/ 102 w 2095"/>
                <a:gd name="T5" fmla="*/ 851 h 2054"/>
                <a:gd name="T6" fmla="*/ 1228 w 2095"/>
                <a:gd name="T7" fmla="*/ 95 h 2054"/>
                <a:gd name="T8" fmla="*/ 2001 w 2095"/>
                <a:gd name="T9" fmla="*/ 1210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5" h="2054">
                  <a:moveTo>
                    <a:pt x="2001" y="1210"/>
                  </a:moveTo>
                  <a:cubicBezTo>
                    <a:pt x="1909" y="1751"/>
                    <a:pt x="1486" y="2054"/>
                    <a:pt x="941" y="1969"/>
                  </a:cubicBezTo>
                  <a:cubicBezTo>
                    <a:pt x="345" y="1876"/>
                    <a:pt x="0" y="1416"/>
                    <a:pt x="102" y="851"/>
                  </a:cubicBezTo>
                  <a:cubicBezTo>
                    <a:pt x="199" y="316"/>
                    <a:pt x="671" y="0"/>
                    <a:pt x="1228" y="95"/>
                  </a:cubicBezTo>
                  <a:cubicBezTo>
                    <a:pt x="1770" y="188"/>
                    <a:pt x="2095" y="656"/>
                    <a:pt x="2001" y="1210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C81BFB33-A07A-4B37-92BC-C453F7C360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32988" y="746125"/>
              <a:ext cx="739775" cy="741363"/>
            </a:xfrm>
            <a:custGeom>
              <a:avLst/>
              <a:gdLst>
                <a:gd name="T0" fmla="*/ 1973 w 2067"/>
                <a:gd name="T1" fmla="*/ 1141 h 2067"/>
                <a:gd name="T2" fmla="*/ 893 w 2067"/>
                <a:gd name="T3" fmla="*/ 1989 h 2067"/>
                <a:gd name="T4" fmla="*/ 81 w 2067"/>
                <a:gd name="T5" fmla="*/ 863 h 2067"/>
                <a:gd name="T6" fmla="*/ 1218 w 2067"/>
                <a:gd name="T7" fmla="*/ 88 h 2067"/>
                <a:gd name="T8" fmla="*/ 1973 w 2067"/>
                <a:gd name="T9" fmla="*/ 1141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7" h="2067">
                  <a:moveTo>
                    <a:pt x="1973" y="1141"/>
                  </a:moveTo>
                  <a:cubicBezTo>
                    <a:pt x="1879" y="1698"/>
                    <a:pt x="1409" y="2067"/>
                    <a:pt x="893" y="1989"/>
                  </a:cubicBezTo>
                  <a:cubicBezTo>
                    <a:pt x="384" y="1912"/>
                    <a:pt x="0" y="1380"/>
                    <a:pt x="81" y="863"/>
                  </a:cubicBezTo>
                  <a:cubicBezTo>
                    <a:pt x="161" y="346"/>
                    <a:pt x="668" y="0"/>
                    <a:pt x="1218" y="88"/>
                  </a:cubicBezTo>
                  <a:cubicBezTo>
                    <a:pt x="1778" y="178"/>
                    <a:pt x="2067" y="580"/>
                    <a:pt x="1973" y="114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F3C6BB66-5D28-4FDE-92B1-B7D866BFFF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8075" y="1104900"/>
              <a:ext cx="727075" cy="738188"/>
            </a:xfrm>
            <a:custGeom>
              <a:avLst/>
              <a:gdLst>
                <a:gd name="T0" fmla="*/ 1939 w 2028"/>
                <a:gd name="T1" fmla="*/ 1177 h 2058"/>
                <a:gd name="T2" fmla="*/ 784 w 2028"/>
                <a:gd name="T3" fmla="*/ 1950 h 2058"/>
                <a:gd name="T4" fmla="*/ 110 w 2028"/>
                <a:gd name="T5" fmla="*/ 805 h 2058"/>
                <a:gd name="T6" fmla="*/ 1149 w 2028"/>
                <a:gd name="T7" fmla="*/ 104 h 2058"/>
                <a:gd name="T8" fmla="*/ 1939 w 2028"/>
                <a:gd name="T9" fmla="*/ 1177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8" h="2058">
                  <a:moveTo>
                    <a:pt x="1939" y="1177"/>
                  </a:moveTo>
                  <a:cubicBezTo>
                    <a:pt x="1846" y="1662"/>
                    <a:pt x="1255" y="2058"/>
                    <a:pt x="784" y="1950"/>
                  </a:cubicBezTo>
                  <a:cubicBezTo>
                    <a:pt x="309" y="1841"/>
                    <a:pt x="0" y="1317"/>
                    <a:pt x="110" y="805"/>
                  </a:cubicBezTo>
                  <a:cubicBezTo>
                    <a:pt x="221" y="282"/>
                    <a:pt x="639" y="0"/>
                    <a:pt x="1149" y="104"/>
                  </a:cubicBezTo>
                  <a:cubicBezTo>
                    <a:pt x="1656" y="207"/>
                    <a:pt x="2028" y="713"/>
                    <a:pt x="1939" y="1177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0CCD16C1-30D9-4E23-A005-D8B557D7CE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038" y="239713"/>
              <a:ext cx="681038" cy="657225"/>
            </a:xfrm>
            <a:custGeom>
              <a:avLst/>
              <a:gdLst>
                <a:gd name="T0" fmla="*/ 1159 w 1899"/>
                <a:gd name="T1" fmla="*/ 103 h 1833"/>
                <a:gd name="T2" fmla="*/ 1799 w 1899"/>
                <a:gd name="T3" fmla="*/ 1040 h 1833"/>
                <a:gd name="T4" fmla="*/ 816 w 1899"/>
                <a:gd name="T5" fmla="*/ 1762 h 1833"/>
                <a:gd name="T6" fmla="*/ 92 w 1899"/>
                <a:gd name="T7" fmla="*/ 737 h 1833"/>
                <a:gd name="T8" fmla="*/ 1159 w 1899"/>
                <a:gd name="T9" fmla="*/ 103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9" h="1833">
                  <a:moveTo>
                    <a:pt x="1159" y="103"/>
                  </a:moveTo>
                  <a:cubicBezTo>
                    <a:pt x="1645" y="190"/>
                    <a:pt x="1899" y="563"/>
                    <a:pt x="1799" y="1040"/>
                  </a:cubicBezTo>
                  <a:cubicBezTo>
                    <a:pt x="1697" y="1530"/>
                    <a:pt x="1283" y="1833"/>
                    <a:pt x="816" y="1762"/>
                  </a:cubicBezTo>
                  <a:cubicBezTo>
                    <a:pt x="324" y="1687"/>
                    <a:pt x="0" y="1229"/>
                    <a:pt x="92" y="737"/>
                  </a:cubicBezTo>
                  <a:cubicBezTo>
                    <a:pt x="185" y="238"/>
                    <a:pt x="585" y="0"/>
                    <a:pt x="1159" y="10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DD267FE7-C351-4766-917B-7664F6F7A5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15788" y="1030288"/>
              <a:ext cx="147638" cy="506413"/>
            </a:xfrm>
            <a:custGeom>
              <a:avLst/>
              <a:gdLst>
                <a:gd name="T0" fmla="*/ 410 w 410"/>
                <a:gd name="T1" fmla="*/ 1414 h 1414"/>
                <a:gd name="T2" fmla="*/ 70 w 410"/>
                <a:gd name="T3" fmla="*/ 559 h 1414"/>
                <a:gd name="T4" fmla="*/ 410 w 410"/>
                <a:gd name="T5" fmla="*/ 0 h 1414"/>
                <a:gd name="T6" fmla="*/ 410 w 410"/>
                <a:gd name="T7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" h="1414">
                  <a:moveTo>
                    <a:pt x="410" y="1414"/>
                  </a:moveTo>
                  <a:cubicBezTo>
                    <a:pt x="127" y="1258"/>
                    <a:pt x="0" y="949"/>
                    <a:pt x="70" y="559"/>
                  </a:cubicBezTo>
                  <a:cubicBezTo>
                    <a:pt x="113" y="320"/>
                    <a:pt x="239" y="124"/>
                    <a:pt x="410" y="0"/>
                  </a:cubicBezTo>
                  <a:lnTo>
                    <a:pt x="410" y="1414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DED780D0-BDCA-465E-8F0B-41B4DF2C40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1800" y="1192213"/>
              <a:ext cx="650875" cy="623888"/>
            </a:xfrm>
            <a:custGeom>
              <a:avLst/>
              <a:gdLst>
                <a:gd name="T0" fmla="*/ 720 w 1818"/>
                <a:gd name="T1" fmla="*/ 1661 h 1740"/>
                <a:gd name="T2" fmla="*/ 77 w 1818"/>
                <a:gd name="T3" fmla="*/ 770 h 1740"/>
                <a:gd name="T4" fmla="*/ 1061 w 1818"/>
                <a:gd name="T5" fmla="*/ 69 h 1740"/>
                <a:gd name="T6" fmla="*/ 1739 w 1818"/>
                <a:gd name="T7" fmla="*/ 998 h 1740"/>
                <a:gd name="T8" fmla="*/ 720 w 1818"/>
                <a:gd name="T9" fmla="*/ 1661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8" h="1740">
                  <a:moveTo>
                    <a:pt x="720" y="1661"/>
                  </a:moveTo>
                  <a:cubicBezTo>
                    <a:pt x="265" y="1591"/>
                    <a:pt x="0" y="1224"/>
                    <a:pt x="77" y="770"/>
                  </a:cubicBezTo>
                  <a:cubicBezTo>
                    <a:pt x="161" y="277"/>
                    <a:pt x="550" y="0"/>
                    <a:pt x="1061" y="69"/>
                  </a:cubicBezTo>
                  <a:cubicBezTo>
                    <a:pt x="1533" y="133"/>
                    <a:pt x="1818" y="523"/>
                    <a:pt x="1739" y="998"/>
                  </a:cubicBezTo>
                  <a:cubicBezTo>
                    <a:pt x="1663" y="1454"/>
                    <a:pt x="1225" y="1740"/>
                    <a:pt x="720" y="166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</p:grpSp>
      <p:sp>
        <p:nvSpPr>
          <p:cNvPr id="3" name="Alaotsikko 2">
            <a:extLst>
              <a:ext uri="{FF2B5EF4-FFF2-40B4-BE49-F238E27FC236}">
                <a16:creationId xmlns:a16="http://schemas.microsoft.com/office/drawing/2014/main" id="{4DECF42B-EC22-44F9-8083-35A912E0C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84955" y="5231218"/>
            <a:ext cx="6023602" cy="636181"/>
          </a:xfrm>
        </p:spPr>
        <p:txBody>
          <a:bodyPr anchor="b" anchorCtr="0"/>
          <a:lstStyle>
            <a:lvl1pPr marL="0" indent="0" algn="ctr">
              <a:buNone/>
              <a:defRPr sz="2500">
                <a:solidFill>
                  <a:srgbClr val="50001D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Sukunimi, titteli</a:t>
            </a:r>
            <a:endParaRPr lang="sv-FI" dirty="0"/>
          </a:p>
        </p:txBody>
      </p:sp>
      <p:sp>
        <p:nvSpPr>
          <p:cNvPr id="132" name="Tekstin paikkamerkki 5">
            <a:extLst>
              <a:ext uri="{FF2B5EF4-FFF2-40B4-BE49-F238E27FC236}">
                <a16:creationId xmlns:a16="http://schemas.microsoft.com/office/drawing/2014/main" id="{EE5D5F34-FC5E-411B-92B9-F1AB5954B0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3500" y="5862638"/>
            <a:ext cx="4448175" cy="48577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500"/>
            </a:lvl1pPr>
            <a:lvl2pPr marL="361950" indent="0">
              <a:buNone/>
              <a:defRPr/>
            </a:lvl2pPr>
          </a:lstStyle>
          <a:p>
            <a:pPr lvl="0"/>
            <a:r>
              <a:rPr lang="fi-FI" dirty="0"/>
              <a:t>Päivämäärä</a:t>
            </a:r>
          </a:p>
        </p:txBody>
      </p:sp>
      <p:pic>
        <p:nvPicPr>
          <p:cNvPr id="64" name="Kuva 6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93" y="267951"/>
            <a:ext cx="3188064" cy="998858"/>
          </a:xfrm>
          <a:prstGeom prst="rect">
            <a:avLst/>
          </a:prstGeom>
        </p:spPr>
      </p:pic>
      <p:sp>
        <p:nvSpPr>
          <p:cNvPr id="65" name="Otsikko 1">
            <a:extLst>
              <a:ext uri="{FF2B5EF4-FFF2-40B4-BE49-F238E27FC236}">
                <a16:creationId xmlns:a16="http://schemas.microsoft.com/office/drawing/2014/main" id="{0D4B4687-1CC0-4629-9965-D9EE99A05A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3259" y="2178530"/>
            <a:ext cx="10385609" cy="1655909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br>
              <a:rPr lang="fi-FI" dirty="0"/>
            </a:br>
            <a:r>
              <a:rPr lang="fi-FI" dirty="0" err="1"/>
              <a:t>napsautt</a:t>
            </a:r>
            <a:r>
              <a:rPr lang="fi-FI" dirty="0"/>
              <a:t>.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4514950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4">
    <p:bg>
      <p:bgPr>
        <a:solidFill>
          <a:srgbClr val="FAAC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Ryhmä 72">
            <a:extLst>
              <a:ext uri="{FF2B5EF4-FFF2-40B4-BE49-F238E27FC236}">
                <a16:creationId xmlns:a16="http://schemas.microsoft.com/office/drawing/2014/main" id="{7156016F-BC6E-4FD6-B932-C45495B32039}"/>
              </a:ext>
            </a:extLst>
          </p:cNvPr>
          <p:cNvGrpSpPr/>
          <p:nvPr userDrawn="1"/>
        </p:nvGrpSpPr>
        <p:grpSpPr>
          <a:xfrm>
            <a:off x="0" y="3726489"/>
            <a:ext cx="3708400" cy="3138488"/>
            <a:chOff x="30163" y="3705225"/>
            <a:chExt cx="3708400" cy="313848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E02E66FD-C379-4A02-AA91-E77817CCC8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850" y="3773488"/>
              <a:ext cx="1468438" cy="1411288"/>
            </a:xfrm>
            <a:custGeom>
              <a:avLst/>
              <a:gdLst>
                <a:gd name="T0" fmla="*/ 3914 w 4098"/>
                <a:gd name="T1" fmla="*/ 2334 h 3934"/>
                <a:gd name="T2" fmla="*/ 1799 w 4098"/>
                <a:gd name="T3" fmla="*/ 3773 h 3934"/>
                <a:gd name="T4" fmla="*/ 204 w 4098"/>
                <a:gd name="T5" fmla="*/ 1677 h 3934"/>
                <a:gd name="T6" fmla="*/ 2404 w 4098"/>
                <a:gd name="T7" fmla="*/ 176 h 3934"/>
                <a:gd name="T8" fmla="*/ 3914 w 4098"/>
                <a:gd name="T9" fmla="*/ 2334 h 3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8" h="3934">
                  <a:moveTo>
                    <a:pt x="3914" y="2334"/>
                  </a:moveTo>
                  <a:cubicBezTo>
                    <a:pt x="3734" y="3318"/>
                    <a:pt x="2829" y="3934"/>
                    <a:pt x="1799" y="3773"/>
                  </a:cubicBezTo>
                  <a:cubicBezTo>
                    <a:pt x="754" y="3610"/>
                    <a:pt x="0" y="2619"/>
                    <a:pt x="204" y="1677"/>
                  </a:cubicBezTo>
                  <a:cubicBezTo>
                    <a:pt x="418" y="687"/>
                    <a:pt x="1425" y="0"/>
                    <a:pt x="2404" y="176"/>
                  </a:cubicBezTo>
                  <a:cubicBezTo>
                    <a:pt x="3426" y="360"/>
                    <a:pt x="4098" y="1321"/>
                    <a:pt x="3914" y="2334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1A6AF2CD-C68C-492A-AC05-73371E3DF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6215063"/>
              <a:ext cx="969963" cy="628650"/>
            </a:xfrm>
            <a:custGeom>
              <a:avLst/>
              <a:gdLst>
                <a:gd name="T0" fmla="*/ 0 w 2708"/>
                <a:gd name="T1" fmla="*/ 219 h 1753"/>
                <a:gd name="T2" fmla="*/ 1085 w 2708"/>
                <a:gd name="T3" fmla="*/ 71 h 1753"/>
                <a:gd name="T4" fmla="*/ 2708 w 2708"/>
                <a:gd name="T5" fmla="*/ 1753 h 1753"/>
                <a:gd name="T6" fmla="*/ 0 w 2708"/>
                <a:gd name="T7" fmla="*/ 1753 h 1753"/>
                <a:gd name="T8" fmla="*/ 0 w 2708"/>
                <a:gd name="T9" fmla="*/ 219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8" h="1753">
                  <a:moveTo>
                    <a:pt x="0" y="219"/>
                  </a:moveTo>
                  <a:cubicBezTo>
                    <a:pt x="314" y="57"/>
                    <a:pt x="686" y="0"/>
                    <a:pt x="1085" y="71"/>
                  </a:cubicBezTo>
                  <a:cubicBezTo>
                    <a:pt x="2028" y="239"/>
                    <a:pt x="2662" y="922"/>
                    <a:pt x="2708" y="1753"/>
                  </a:cubicBezTo>
                  <a:lnTo>
                    <a:pt x="0" y="1753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63427C94-84F2-4140-8D0E-CC6DC8A840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6888" y="4757738"/>
              <a:ext cx="1404938" cy="1371600"/>
            </a:xfrm>
            <a:custGeom>
              <a:avLst/>
              <a:gdLst>
                <a:gd name="T0" fmla="*/ 1634 w 3918"/>
                <a:gd name="T1" fmla="*/ 3651 h 3825"/>
                <a:gd name="T2" fmla="*/ 130 w 3918"/>
                <a:gd name="T3" fmla="*/ 1663 h 3825"/>
                <a:gd name="T4" fmla="*/ 2206 w 3918"/>
                <a:gd name="T5" fmla="*/ 139 h 3825"/>
                <a:gd name="T6" fmla="*/ 3773 w 3918"/>
                <a:gd name="T7" fmla="*/ 2269 h 3825"/>
                <a:gd name="T8" fmla="*/ 1634 w 3918"/>
                <a:gd name="T9" fmla="*/ 3651 h 3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8" h="3825">
                  <a:moveTo>
                    <a:pt x="1634" y="3651"/>
                  </a:moveTo>
                  <a:cubicBezTo>
                    <a:pt x="706" y="3497"/>
                    <a:pt x="0" y="2564"/>
                    <a:pt x="130" y="1663"/>
                  </a:cubicBezTo>
                  <a:cubicBezTo>
                    <a:pt x="264" y="734"/>
                    <a:pt x="1264" y="0"/>
                    <a:pt x="2206" y="139"/>
                  </a:cubicBezTo>
                  <a:cubicBezTo>
                    <a:pt x="3202" y="286"/>
                    <a:pt x="3918" y="1259"/>
                    <a:pt x="3773" y="2269"/>
                  </a:cubicBezTo>
                  <a:cubicBezTo>
                    <a:pt x="3639" y="3206"/>
                    <a:pt x="2681" y="3825"/>
                    <a:pt x="1634" y="365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E9D72A5F-A993-4128-825C-77E4F3F0CE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9525" y="6051550"/>
              <a:ext cx="1189038" cy="792163"/>
            </a:xfrm>
            <a:custGeom>
              <a:avLst/>
              <a:gdLst>
                <a:gd name="T0" fmla="*/ 3169 w 3319"/>
                <a:gd name="T1" fmla="*/ 2160 h 2212"/>
                <a:gd name="T2" fmla="*/ 3160 w 3319"/>
                <a:gd name="T3" fmla="*/ 2212 h 2212"/>
                <a:gd name="T4" fmla="*/ 24 w 3319"/>
                <a:gd name="T5" fmla="*/ 2212 h 2212"/>
                <a:gd name="T6" fmla="*/ 38 w 3319"/>
                <a:gd name="T7" fmla="*/ 1604 h 2212"/>
                <a:gd name="T8" fmla="*/ 2067 w 3319"/>
                <a:gd name="T9" fmla="*/ 183 h 2212"/>
                <a:gd name="T10" fmla="*/ 3169 w 3319"/>
                <a:gd name="T11" fmla="*/ 2160 h 2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9" h="2212">
                  <a:moveTo>
                    <a:pt x="3169" y="2160"/>
                  </a:moveTo>
                  <a:cubicBezTo>
                    <a:pt x="3166" y="2177"/>
                    <a:pt x="3163" y="2195"/>
                    <a:pt x="3160" y="2212"/>
                  </a:cubicBezTo>
                  <a:lnTo>
                    <a:pt x="24" y="2212"/>
                  </a:lnTo>
                  <a:cubicBezTo>
                    <a:pt x="0" y="2025"/>
                    <a:pt x="4" y="1821"/>
                    <a:pt x="38" y="1604"/>
                  </a:cubicBezTo>
                  <a:cubicBezTo>
                    <a:pt x="185" y="658"/>
                    <a:pt x="1125" y="0"/>
                    <a:pt x="2067" y="183"/>
                  </a:cubicBezTo>
                  <a:cubicBezTo>
                    <a:pt x="2821" y="329"/>
                    <a:pt x="3319" y="1222"/>
                    <a:pt x="3169" y="2160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759D67B3-C8A2-4550-9E70-968AF9ED7A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8250" y="6197600"/>
              <a:ext cx="1203325" cy="646113"/>
            </a:xfrm>
            <a:custGeom>
              <a:avLst/>
              <a:gdLst>
                <a:gd name="T0" fmla="*/ 28 w 3360"/>
                <a:gd name="T1" fmla="*/ 1533 h 1802"/>
                <a:gd name="T2" fmla="*/ 2048 w 3360"/>
                <a:gd name="T3" fmla="*/ 162 h 1802"/>
                <a:gd name="T4" fmla="*/ 3308 w 3360"/>
                <a:gd name="T5" fmla="*/ 1802 h 1802"/>
                <a:gd name="T6" fmla="*/ 0 w 3360"/>
                <a:gd name="T7" fmla="*/ 1802 h 1802"/>
                <a:gd name="T8" fmla="*/ 28 w 3360"/>
                <a:gd name="T9" fmla="*/ 1533 h 1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0" h="1802">
                  <a:moveTo>
                    <a:pt x="28" y="1533"/>
                  </a:moveTo>
                  <a:cubicBezTo>
                    <a:pt x="193" y="557"/>
                    <a:pt x="1014" y="0"/>
                    <a:pt x="2048" y="162"/>
                  </a:cubicBezTo>
                  <a:cubicBezTo>
                    <a:pt x="2855" y="289"/>
                    <a:pt x="3360" y="962"/>
                    <a:pt x="3308" y="1802"/>
                  </a:cubicBezTo>
                  <a:lnTo>
                    <a:pt x="0" y="1802"/>
                  </a:lnTo>
                  <a:cubicBezTo>
                    <a:pt x="3" y="1715"/>
                    <a:pt x="12" y="1625"/>
                    <a:pt x="28" y="153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4041DAE9-A38B-4BCC-B5B9-B865C2A6DD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4894263"/>
              <a:ext cx="582613" cy="1125538"/>
            </a:xfrm>
            <a:custGeom>
              <a:avLst/>
              <a:gdLst>
                <a:gd name="T0" fmla="*/ 1425 w 1628"/>
                <a:gd name="T1" fmla="*/ 1769 h 3139"/>
                <a:gd name="T2" fmla="*/ 0 w 1628"/>
                <a:gd name="T3" fmla="*/ 3139 h 3139"/>
                <a:gd name="T4" fmla="*/ 0 w 1628"/>
                <a:gd name="T5" fmla="*/ 0 h 3139"/>
                <a:gd name="T6" fmla="*/ 371 w 1628"/>
                <a:gd name="T7" fmla="*/ 43 h 3139"/>
                <a:gd name="T8" fmla="*/ 1425 w 1628"/>
                <a:gd name="T9" fmla="*/ 1769 h 3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8" h="3139">
                  <a:moveTo>
                    <a:pt x="1425" y="1769"/>
                  </a:moveTo>
                  <a:cubicBezTo>
                    <a:pt x="1255" y="2508"/>
                    <a:pt x="622" y="3082"/>
                    <a:pt x="0" y="3139"/>
                  </a:cubicBezTo>
                  <a:lnTo>
                    <a:pt x="0" y="0"/>
                  </a:lnTo>
                  <a:cubicBezTo>
                    <a:pt x="120" y="3"/>
                    <a:pt x="244" y="17"/>
                    <a:pt x="371" y="43"/>
                  </a:cubicBezTo>
                  <a:cubicBezTo>
                    <a:pt x="1218" y="222"/>
                    <a:pt x="1628" y="893"/>
                    <a:pt x="1425" y="1769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33C5FC5A-7588-4B2E-8A81-5130E83F51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313" y="5241925"/>
              <a:ext cx="1119188" cy="1109663"/>
            </a:xfrm>
            <a:custGeom>
              <a:avLst/>
              <a:gdLst>
                <a:gd name="T0" fmla="*/ 1915 w 3126"/>
                <a:gd name="T1" fmla="*/ 180 h 3091"/>
                <a:gd name="T2" fmla="*/ 2953 w 3126"/>
                <a:gd name="T3" fmla="*/ 1734 h 3091"/>
                <a:gd name="T4" fmla="*/ 1173 w 3126"/>
                <a:gd name="T5" fmla="*/ 2910 h 3091"/>
                <a:gd name="T6" fmla="*/ 143 w 3126"/>
                <a:gd name="T7" fmla="*/ 1329 h 3091"/>
                <a:gd name="T8" fmla="*/ 1915 w 3126"/>
                <a:gd name="T9" fmla="*/ 180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6" h="3091">
                  <a:moveTo>
                    <a:pt x="1915" y="180"/>
                  </a:moveTo>
                  <a:cubicBezTo>
                    <a:pt x="2732" y="340"/>
                    <a:pt x="3126" y="930"/>
                    <a:pt x="2953" y="1734"/>
                  </a:cubicBezTo>
                  <a:cubicBezTo>
                    <a:pt x="2766" y="2607"/>
                    <a:pt x="2034" y="3091"/>
                    <a:pt x="1173" y="2910"/>
                  </a:cubicBezTo>
                  <a:cubicBezTo>
                    <a:pt x="390" y="2745"/>
                    <a:pt x="0" y="2148"/>
                    <a:pt x="143" y="1329"/>
                  </a:cubicBezTo>
                  <a:cubicBezTo>
                    <a:pt x="295" y="453"/>
                    <a:pt x="994" y="0"/>
                    <a:pt x="1915" y="180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7589A78D-0F46-4F2E-AC43-38B297D1BC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3705225"/>
              <a:ext cx="555625" cy="1030288"/>
            </a:xfrm>
            <a:custGeom>
              <a:avLst/>
              <a:gdLst>
                <a:gd name="T0" fmla="*/ 0 w 1551"/>
                <a:gd name="T1" fmla="*/ 8 h 2871"/>
                <a:gd name="T2" fmla="*/ 394 w 1551"/>
                <a:gd name="T3" fmla="*/ 35 h 2871"/>
                <a:gd name="T4" fmla="*/ 1391 w 1551"/>
                <a:gd name="T5" fmla="*/ 1731 h 2871"/>
                <a:gd name="T6" fmla="*/ 0 w 1551"/>
                <a:gd name="T7" fmla="*/ 2859 h 2871"/>
                <a:gd name="T8" fmla="*/ 0 w 1551"/>
                <a:gd name="T9" fmla="*/ 8 h 2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1" h="2871">
                  <a:moveTo>
                    <a:pt x="0" y="8"/>
                  </a:moveTo>
                  <a:cubicBezTo>
                    <a:pt x="127" y="0"/>
                    <a:pt x="260" y="9"/>
                    <a:pt x="394" y="35"/>
                  </a:cubicBezTo>
                  <a:cubicBezTo>
                    <a:pt x="1166" y="188"/>
                    <a:pt x="1551" y="843"/>
                    <a:pt x="1391" y="1731"/>
                  </a:cubicBezTo>
                  <a:cubicBezTo>
                    <a:pt x="1265" y="2428"/>
                    <a:pt x="700" y="2871"/>
                    <a:pt x="0" y="2859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</p:grpSp>
      <p:grpSp>
        <p:nvGrpSpPr>
          <p:cNvPr id="82" name="Ryhmä 81">
            <a:extLst>
              <a:ext uri="{FF2B5EF4-FFF2-40B4-BE49-F238E27FC236}">
                <a16:creationId xmlns:a16="http://schemas.microsoft.com/office/drawing/2014/main" id="{965197C0-0C77-4AC7-B5BF-7D409AA884E2}"/>
              </a:ext>
            </a:extLst>
          </p:cNvPr>
          <p:cNvGrpSpPr/>
          <p:nvPr userDrawn="1"/>
        </p:nvGrpSpPr>
        <p:grpSpPr>
          <a:xfrm>
            <a:off x="9472390" y="112"/>
            <a:ext cx="2719388" cy="1828800"/>
            <a:chOff x="9444038" y="14288"/>
            <a:chExt cx="2719388" cy="1828800"/>
          </a:xfrm>
        </p:grpSpPr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593AEAE0-0009-41D9-94F6-343BE209CA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28350" y="14288"/>
              <a:ext cx="814388" cy="377825"/>
            </a:xfrm>
            <a:custGeom>
              <a:avLst/>
              <a:gdLst>
                <a:gd name="T0" fmla="*/ 2273 w 2273"/>
                <a:gd name="T1" fmla="*/ 0 h 1054"/>
                <a:gd name="T2" fmla="*/ 887 w 2273"/>
                <a:gd name="T3" fmla="*/ 944 h 1054"/>
                <a:gd name="T4" fmla="*/ 0 w 2273"/>
                <a:gd name="T5" fmla="*/ 0 h 1054"/>
                <a:gd name="T6" fmla="*/ 2273 w 2273"/>
                <a:gd name="T7" fmla="*/ 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3" h="1054">
                  <a:moveTo>
                    <a:pt x="2273" y="0"/>
                  </a:moveTo>
                  <a:cubicBezTo>
                    <a:pt x="2128" y="644"/>
                    <a:pt x="1535" y="1054"/>
                    <a:pt x="887" y="944"/>
                  </a:cubicBezTo>
                  <a:cubicBezTo>
                    <a:pt x="405" y="863"/>
                    <a:pt x="73" y="490"/>
                    <a:pt x="0" y="0"/>
                  </a:cubicBezTo>
                  <a:lnTo>
                    <a:pt x="2273" y="0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683ED55B-1D76-4C81-9C6B-E4D2EA8D64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17363" y="14288"/>
              <a:ext cx="246063" cy="220663"/>
            </a:xfrm>
            <a:custGeom>
              <a:avLst/>
              <a:gdLst>
                <a:gd name="T0" fmla="*/ 686 w 686"/>
                <a:gd name="T1" fmla="*/ 619 h 619"/>
                <a:gd name="T2" fmla="*/ 0 w 686"/>
                <a:gd name="T3" fmla="*/ 0 h 619"/>
                <a:gd name="T4" fmla="*/ 686 w 686"/>
                <a:gd name="T5" fmla="*/ 0 h 619"/>
                <a:gd name="T6" fmla="*/ 686 w 686"/>
                <a:gd name="T7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6" h="619">
                  <a:moveTo>
                    <a:pt x="686" y="619"/>
                  </a:moveTo>
                  <a:cubicBezTo>
                    <a:pt x="331" y="537"/>
                    <a:pt x="90" y="312"/>
                    <a:pt x="0" y="0"/>
                  </a:cubicBezTo>
                  <a:lnTo>
                    <a:pt x="686" y="0"/>
                  </a:lnTo>
                  <a:lnTo>
                    <a:pt x="686" y="6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9AE1F848-09AB-4FC3-A8F5-3117CF7D9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93500" y="233363"/>
              <a:ext cx="669925" cy="800100"/>
            </a:xfrm>
            <a:custGeom>
              <a:avLst/>
              <a:gdLst>
                <a:gd name="T0" fmla="*/ 99 w 1869"/>
                <a:gd name="T1" fmla="*/ 953 h 2228"/>
                <a:gd name="T2" fmla="*/ 1209 w 1869"/>
                <a:gd name="T3" fmla="*/ 88 h 2228"/>
                <a:gd name="T4" fmla="*/ 1869 w 1869"/>
                <a:gd name="T5" fmla="*/ 472 h 2228"/>
                <a:gd name="T6" fmla="*/ 1869 w 1869"/>
                <a:gd name="T7" fmla="*/ 1824 h 2228"/>
                <a:gd name="T8" fmla="*/ 930 w 1869"/>
                <a:gd name="T9" fmla="*/ 2161 h 2228"/>
                <a:gd name="T10" fmla="*/ 99 w 1869"/>
                <a:gd name="T11" fmla="*/ 953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9" h="2228">
                  <a:moveTo>
                    <a:pt x="99" y="953"/>
                  </a:moveTo>
                  <a:cubicBezTo>
                    <a:pt x="201" y="346"/>
                    <a:pt x="643" y="0"/>
                    <a:pt x="1209" y="88"/>
                  </a:cubicBezTo>
                  <a:cubicBezTo>
                    <a:pt x="1491" y="131"/>
                    <a:pt x="1717" y="270"/>
                    <a:pt x="1869" y="472"/>
                  </a:cubicBezTo>
                  <a:lnTo>
                    <a:pt x="1869" y="1824"/>
                  </a:lnTo>
                  <a:cubicBezTo>
                    <a:pt x="1662" y="2095"/>
                    <a:pt x="1319" y="2228"/>
                    <a:pt x="930" y="2161"/>
                  </a:cubicBezTo>
                  <a:cubicBezTo>
                    <a:pt x="356" y="2063"/>
                    <a:pt x="0" y="1545"/>
                    <a:pt x="99" y="953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A8675372-08EC-48D8-95DB-442F4FD6D8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72613" y="14288"/>
              <a:ext cx="619125" cy="176213"/>
            </a:xfrm>
            <a:custGeom>
              <a:avLst/>
              <a:gdLst>
                <a:gd name="T0" fmla="*/ 1728 w 1728"/>
                <a:gd name="T1" fmla="*/ 0 h 495"/>
                <a:gd name="T2" fmla="*/ 588 w 1728"/>
                <a:gd name="T3" fmla="*/ 424 h 495"/>
                <a:gd name="T4" fmla="*/ 0 w 1728"/>
                <a:gd name="T5" fmla="*/ 0 h 495"/>
                <a:gd name="T6" fmla="*/ 1728 w 1728"/>
                <a:gd name="T7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8" h="495">
                  <a:moveTo>
                    <a:pt x="1728" y="0"/>
                  </a:moveTo>
                  <a:cubicBezTo>
                    <a:pt x="1460" y="301"/>
                    <a:pt x="995" y="495"/>
                    <a:pt x="588" y="424"/>
                  </a:cubicBezTo>
                  <a:cubicBezTo>
                    <a:pt x="341" y="381"/>
                    <a:pt x="133" y="221"/>
                    <a:pt x="0" y="0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B7237828-B6A8-4280-8968-52EC56270A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21900" y="14288"/>
              <a:ext cx="744538" cy="649288"/>
            </a:xfrm>
            <a:custGeom>
              <a:avLst/>
              <a:gdLst>
                <a:gd name="T0" fmla="*/ 878 w 2077"/>
                <a:gd name="T1" fmla="*/ 1721 h 1811"/>
                <a:gd name="T2" fmla="*/ 81 w 2077"/>
                <a:gd name="T3" fmla="*/ 614 h 1811"/>
                <a:gd name="T4" fmla="*/ 458 w 2077"/>
                <a:gd name="T5" fmla="*/ 0 h 1811"/>
                <a:gd name="T6" fmla="*/ 1612 w 2077"/>
                <a:gd name="T7" fmla="*/ 0 h 1811"/>
                <a:gd name="T8" fmla="*/ 2004 w 2077"/>
                <a:gd name="T9" fmla="*/ 943 h 1811"/>
                <a:gd name="T10" fmla="*/ 878 w 2077"/>
                <a:gd name="T11" fmla="*/ 1721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7" h="1811">
                  <a:moveTo>
                    <a:pt x="878" y="1721"/>
                  </a:moveTo>
                  <a:cubicBezTo>
                    <a:pt x="335" y="1630"/>
                    <a:pt x="0" y="1164"/>
                    <a:pt x="81" y="614"/>
                  </a:cubicBezTo>
                  <a:cubicBezTo>
                    <a:pt x="120" y="353"/>
                    <a:pt x="260" y="139"/>
                    <a:pt x="458" y="0"/>
                  </a:cubicBezTo>
                  <a:lnTo>
                    <a:pt x="1612" y="0"/>
                  </a:lnTo>
                  <a:cubicBezTo>
                    <a:pt x="1913" y="204"/>
                    <a:pt x="2077" y="563"/>
                    <a:pt x="2004" y="943"/>
                  </a:cubicBezTo>
                  <a:cubicBezTo>
                    <a:pt x="1903" y="1476"/>
                    <a:pt x="1418" y="1811"/>
                    <a:pt x="878" y="172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14F9212D-FCA8-482F-9C97-556257600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20388" y="439738"/>
              <a:ext cx="750888" cy="736600"/>
            </a:xfrm>
            <a:custGeom>
              <a:avLst/>
              <a:gdLst>
                <a:gd name="T0" fmla="*/ 2001 w 2095"/>
                <a:gd name="T1" fmla="*/ 1210 h 2054"/>
                <a:gd name="T2" fmla="*/ 941 w 2095"/>
                <a:gd name="T3" fmla="*/ 1969 h 2054"/>
                <a:gd name="T4" fmla="*/ 102 w 2095"/>
                <a:gd name="T5" fmla="*/ 851 h 2054"/>
                <a:gd name="T6" fmla="*/ 1228 w 2095"/>
                <a:gd name="T7" fmla="*/ 95 h 2054"/>
                <a:gd name="T8" fmla="*/ 2001 w 2095"/>
                <a:gd name="T9" fmla="*/ 1210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5" h="2054">
                  <a:moveTo>
                    <a:pt x="2001" y="1210"/>
                  </a:moveTo>
                  <a:cubicBezTo>
                    <a:pt x="1909" y="1751"/>
                    <a:pt x="1486" y="2054"/>
                    <a:pt x="941" y="1969"/>
                  </a:cubicBezTo>
                  <a:cubicBezTo>
                    <a:pt x="345" y="1876"/>
                    <a:pt x="0" y="1416"/>
                    <a:pt x="102" y="851"/>
                  </a:cubicBezTo>
                  <a:cubicBezTo>
                    <a:pt x="199" y="316"/>
                    <a:pt x="671" y="0"/>
                    <a:pt x="1228" y="95"/>
                  </a:cubicBezTo>
                  <a:cubicBezTo>
                    <a:pt x="1770" y="188"/>
                    <a:pt x="2095" y="656"/>
                    <a:pt x="2001" y="1210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883C6D57-39DB-4B15-9100-1E4C34EB80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32988" y="746125"/>
              <a:ext cx="739775" cy="741363"/>
            </a:xfrm>
            <a:custGeom>
              <a:avLst/>
              <a:gdLst>
                <a:gd name="T0" fmla="*/ 1973 w 2067"/>
                <a:gd name="T1" fmla="*/ 1141 h 2067"/>
                <a:gd name="T2" fmla="*/ 893 w 2067"/>
                <a:gd name="T3" fmla="*/ 1989 h 2067"/>
                <a:gd name="T4" fmla="*/ 81 w 2067"/>
                <a:gd name="T5" fmla="*/ 863 h 2067"/>
                <a:gd name="T6" fmla="*/ 1218 w 2067"/>
                <a:gd name="T7" fmla="*/ 88 h 2067"/>
                <a:gd name="T8" fmla="*/ 1973 w 2067"/>
                <a:gd name="T9" fmla="*/ 1141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7" h="2067">
                  <a:moveTo>
                    <a:pt x="1973" y="1141"/>
                  </a:moveTo>
                  <a:cubicBezTo>
                    <a:pt x="1879" y="1698"/>
                    <a:pt x="1409" y="2067"/>
                    <a:pt x="893" y="1989"/>
                  </a:cubicBezTo>
                  <a:cubicBezTo>
                    <a:pt x="384" y="1912"/>
                    <a:pt x="0" y="1380"/>
                    <a:pt x="81" y="863"/>
                  </a:cubicBezTo>
                  <a:cubicBezTo>
                    <a:pt x="161" y="346"/>
                    <a:pt x="668" y="0"/>
                    <a:pt x="1218" y="88"/>
                  </a:cubicBezTo>
                  <a:cubicBezTo>
                    <a:pt x="1778" y="178"/>
                    <a:pt x="2067" y="580"/>
                    <a:pt x="1973" y="114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C64CD9EE-92D4-46AB-8C0C-676A7FFD9F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8075" y="1104900"/>
              <a:ext cx="727075" cy="738188"/>
            </a:xfrm>
            <a:custGeom>
              <a:avLst/>
              <a:gdLst>
                <a:gd name="T0" fmla="*/ 1939 w 2028"/>
                <a:gd name="T1" fmla="*/ 1177 h 2058"/>
                <a:gd name="T2" fmla="*/ 784 w 2028"/>
                <a:gd name="T3" fmla="*/ 1950 h 2058"/>
                <a:gd name="T4" fmla="*/ 110 w 2028"/>
                <a:gd name="T5" fmla="*/ 805 h 2058"/>
                <a:gd name="T6" fmla="*/ 1149 w 2028"/>
                <a:gd name="T7" fmla="*/ 104 h 2058"/>
                <a:gd name="T8" fmla="*/ 1939 w 2028"/>
                <a:gd name="T9" fmla="*/ 1177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8" h="2058">
                  <a:moveTo>
                    <a:pt x="1939" y="1177"/>
                  </a:moveTo>
                  <a:cubicBezTo>
                    <a:pt x="1846" y="1662"/>
                    <a:pt x="1255" y="2058"/>
                    <a:pt x="784" y="1950"/>
                  </a:cubicBezTo>
                  <a:cubicBezTo>
                    <a:pt x="309" y="1841"/>
                    <a:pt x="0" y="1317"/>
                    <a:pt x="110" y="805"/>
                  </a:cubicBezTo>
                  <a:cubicBezTo>
                    <a:pt x="221" y="282"/>
                    <a:pt x="639" y="0"/>
                    <a:pt x="1149" y="104"/>
                  </a:cubicBezTo>
                  <a:cubicBezTo>
                    <a:pt x="1656" y="207"/>
                    <a:pt x="2028" y="713"/>
                    <a:pt x="1939" y="1177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5C1DD875-7387-4B1B-A0B0-1596175E3B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038" y="239713"/>
              <a:ext cx="681038" cy="657225"/>
            </a:xfrm>
            <a:custGeom>
              <a:avLst/>
              <a:gdLst>
                <a:gd name="T0" fmla="*/ 1159 w 1899"/>
                <a:gd name="T1" fmla="*/ 103 h 1833"/>
                <a:gd name="T2" fmla="*/ 1799 w 1899"/>
                <a:gd name="T3" fmla="*/ 1040 h 1833"/>
                <a:gd name="T4" fmla="*/ 816 w 1899"/>
                <a:gd name="T5" fmla="*/ 1762 h 1833"/>
                <a:gd name="T6" fmla="*/ 92 w 1899"/>
                <a:gd name="T7" fmla="*/ 737 h 1833"/>
                <a:gd name="T8" fmla="*/ 1159 w 1899"/>
                <a:gd name="T9" fmla="*/ 103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9" h="1833">
                  <a:moveTo>
                    <a:pt x="1159" y="103"/>
                  </a:moveTo>
                  <a:cubicBezTo>
                    <a:pt x="1645" y="190"/>
                    <a:pt x="1899" y="563"/>
                    <a:pt x="1799" y="1040"/>
                  </a:cubicBezTo>
                  <a:cubicBezTo>
                    <a:pt x="1697" y="1530"/>
                    <a:pt x="1283" y="1833"/>
                    <a:pt x="816" y="1762"/>
                  </a:cubicBezTo>
                  <a:cubicBezTo>
                    <a:pt x="324" y="1687"/>
                    <a:pt x="0" y="1229"/>
                    <a:pt x="92" y="737"/>
                  </a:cubicBezTo>
                  <a:cubicBezTo>
                    <a:pt x="185" y="238"/>
                    <a:pt x="585" y="0"/>
                    <a:pt x="1159" y="10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239E5EB2-4289-4388-879D-C5FEA68820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15788" y="1030288"/>
              <a:ext cx="147638" cy="506413"/>
            </a:xfrm>
            <a:custGeom>
              <a:avLst/>
              <a:gdLst>
                <a:gd name="T0" fmla="*/ 410 w 410"/>
                <a:gd name="T1" fmla="*/ 1414 h 1414"/>
                <a:gd name="T2" fmla="*/ 70 w 410"/>
                <a:gd name="T3" fmla="*/ 559 h 1414"/>
                <a:gd name="T4" fmla="*/ 410 w 410"/>
                <a:gd name="T5" fmla="*/ 0 h 1414"/>
                <a:gd name="T6" fmla="*/ 410 w 410"/>
                <a:gd name="T7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" h="1414">
                  <a:moveTo>
                    <a:pt x="410" y="1414"/>
                  </a:moveTo>
                  <a:cubicBezTo>
                    <a:pt x="127" y="1258"/>
                    <a:pt x="0" y="949"/>
                    <a:pt x="70" y="559"/>
                  </a:cubicBezTo>
                  <a:cubicBezTo>
                    <a:pt x="113" y="320"/>
                    <a:pt x="239" y="124"/>
                    <a:pt x="410" y="0"/>
                  </a:cubicBezTo>
                  <a:lnTo>
                    <a:pt x="410" y="1414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AC23BC86-C22B-4549-8977-C51D8EADB8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1800" y="1192213"/>
              <a:ext cx="650875" cy="623888"/>
            </a:xfrm>
            <a:custGeom>
              <a:avLst/>
              <a:gdLst>
                <a:gd name="T0" fmla="*/ 720 w 1818"/>
                <a:gd name="T1" fmla="*/ 1661 h 1740"/>
                <a:gd name="T2" fmla="*/ 77 w 1818"/>
                <a:gd name="T3" fmla="*/ 770 h 1740"/>
                <a:gd name="T4" fmla="*/ 1061 w 1818"/>
                <a:gd name="T5" fmla="*/ 69 h 1740"/>
                <a:gd name="T6" fmla="*/ 1739 w 1818"/>
                <a:gd name="T7" fmla="*/ 998 h 1740"/>
                <a:gd name="T8" fmla="*/ 720 w 1818"/>
                <a:gd name="T9" fmla="*/ 1661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8" h="1740">
                  <a:moveTo>
                    <a:pt x="720" y="1661"/>
                  </a:moveTo>
                  <a:cubicBezTo>
                    <a:pt x="265" y="1591"/>
                    <a:pt x="0" y="1224"/>
                    <a:pt x="77" y="770"/>
                  </a:cubicBezTo>
                  <a:cubicBezTo>
                    <a:pt x="161" y="277"/>
                    <a:pt x="550" y="0"/>
                    <a:pt x="1061" y="69"/>
                  </a:cubicBezTo>
                  <a:cubicBezTo>
                    <a:pt x="1533" y="133"/>
                    <a:pt x="1818" y="523"/>
                    <a:pt x="1739" y="998"/>
                  </a:cubicBezTo>
                  <a:cubicBezTo>
                    <a:pt x="1663" y="1454"/>
                    <a:pt x="1225" y="1740"/>
                    <a:pt x="720" y="166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</p:grpSp>
      <p:sp>
        <p:nvSpPr>
          <p:cNvPr id="3" name="Alaotsikko 2">
            <a:extLst>
              <a:ext uri="{FF2B5EF4-FFF2-40B4-BE49-F238E27FC236}">
                <a16:creationId xmlns:a16="http://schemas.microsoft.com/office/drawing/2014/main" id="{4DECF42B-EC22-44F9-8083-35A912E0C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84955" y="5231218"/>
            <a:ext cx="6023602" cy="636181"/>
          </a:xfrm>
        </p:spPr>
        <p:txBody>
          <a:bodyPr anchor="b" anchorCtr="0"/>
          <a:lstStyle>
            <a:lvl1pPr marL="0" indent="0" algn="ctr">
              <a:buNone/>
              <a:defRPr sz="2500">
                <a:solidFill>
                  <a:srgbClr val="50001D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Sukunimi, titteli</a:t>
            </a:r>
            <a:endParaRPr lang="sv-FI" dirty="0"/>
          </a:p>
        </p:txBody>
      </p:sp>
      <p:sp>
        <p:nvSpPr>
          <p:cNvPr id="132" name="Tekstin paikkamerkki 5">
            <a:extLst>
              <a:ext uri="{FF2B5EF4-FFF2-40B4-BE49-F238E27FC236}">
                <a16:creationId xmlns:a16="http://schemas.microsoft.com/office/drawing/2014/main" id="{2A5F6A17-F834-40EA-907E-7FA28322E8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3500" y="5862638"/>
            <a:ext cx="4448175" cy="48577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500"/>
            </a:lvl1pPr>
            <a:lvl2pPr marL="361950" indent="0">
              <a:buNone/>
              <a:defRPr/>
            </a:lvl2pPr>
          </a:lstStyle>
          <a:p>
            <a:pPr lvl="0"/>
            <a:r>
              <a:rPr lang="fi-FI" dirty="0"/>
              <a:t>Päivämäärä</a:t>
            </a:r>
          </a:p>
        </p:txBody>
      </p:sp>
      <p:pic>
        <p:nvPicPr>
          <p:cNvPr id="64" name="Kuva 6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93" y="267951"/>
            <a:ext cx="3188064" cy="998858"/>
          </a:xfrm>
          <a:prstGeom prst="rect">
            <a:avLst/>
          </a:prstGeom>
        </p:spPr>
      </p:pic>
      <p:sp>
        <p:nvSpPr>
          <p:cNvPr id="65" name="Otsikko 1">
            <a:extLst>
              <a:ext uri="{FF2B5EF4-FFF2-40B4-BE49-F238E27FC236}">
                <a16:creationId xmlns:a16="http://schemas.microsoft.com/office/drawing/2014/main" id="{0D4B4687-1CC0-4629-9965-D9EE99A05A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3259" y="2178530"/>
            <a:ext cx="10385609" cy="1655909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br>
              <a:rPr lang="fi-FI" dirty="0"/>
            </a:br>
            <a:r>
              <a:rPr lang="fi-FI" dirty="0" err="1"/>
              <a:t>napsautt</a:t>
            </a:r>
            <a:r>
              <a:rPr lang="fi-FI" dirty="0"/>
              <a:t>.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7190861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5">
    <p:bg>
      <p:bgPr>
        <a:solidFill>
          <a:srgbClr val="6D0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Ryhmä 72">
            <a:extLst>
              <a:ext uri="{FF2B5EF4-FFF2-40B4-BE49-F238E27FC236}">
                <a16:creationId xmlns:a16="http://schemas.microsoft.com/office/drawing/2014/main" id="{B7AFC663-27C5-4C94-8224-2A4DD0B0F270}"/>
              </a:ext>
            </a:extLst>
          </p:cNvPr>
          <p:cNvGrpSpPr/>
          <p:nvPr userDrawn="1"/>
        </p:nvGrpSpPr>
        <p:grpSpPr>
          <a:xfrm>
            <a:off x="0" y="3726489"/>
            <a:ext cx="3708400" cy="3138488"/>
            <a:chOff x="30163" y="3705225"/>
            <a:chExt cx="3708400" cy="313848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D20D9CA7-CA94-4B3B-A5A4-06CD100F06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850" y="3773488"/>
              <a:ext cx="1468438" cy="1411288"/>
            </a:xfrm>
            <a:custGeom>
              <a:avLst/>
              <a:gdLst>
                <a:gd name="T0" fmla="*/ 3914 w 4098"/>
                <a:gd name="T1" fmla="*/ 2334 h 3934"/>
                <a:gd name="T2" fmla="*/ 1799 w 4098"/>
                <a:gd name="T3" fmla="*/ 3773 h 3934"/>
                <a:gd name="T4" fmla="*/ 204 w 4098"/>
                <a:gd name="T5" fmla="*/ 1677 h 3934"/>
                <a:gd name="T6" fmla="*/ 2404 w 4098"/>
                <a:gd name="T7" fmla="*/ 176 h 3934"/>
                <a:gd name="T8" fmla="*/ 3914 w 4098"/>
                <a:gd name="T9" fmla="*/ 2334 h 3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8" h="3934">
                  <a:moveTo>
                    <a:pt x="3914" y="2334"/>
                  </a:moveTo>
                  <a:cubicBezTo>
                    <a:pt x="3734" y="3318"/>
                    <a:pt x="2829" y="3934"/>
                    <a:pt x="1799" y="3773"/>
                  </a:cubicBezTo>
                  <a:cubicBezTo>
                    <a:pt x="754" y="3610"/>
                    <a:pt x="0" y="2619"/>
                    <a:pt x="204" y="1677"/>
                  </a:cubicBezTo>
                  <a:cubicBezTo>
                    <a:pt x="418" y="687"/>
                    <a:pt x="1425" y="0"/>
                    <a:pt x="2404" y="176"/>
                  </a:cubicBezTo>
                  <a:cubicBezTo>
                    <a:pt x="3426" y="360"/>
                    <a:pt x="4098" y="1321"/>
                    <a:pt x="3914" y="2334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B7463EFC-E6A9-4B2C-A29E-C3879F227E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6215063"/>
              <a:ext cx="969963" cy="628650"/>
            </a:xfrm>
            <a:custGeom>
              <a:avLst/>
              <a:gdLst>
                <a:gd name="T0" fmla="*/ 0 w 2708"/>
                <a:gd name="T1" fmla="*/ 219 h 1753"/>
                <a:gd name="T2" fmla="*/ 1085 w 2708"/>
                <a:gd name="T3" fmla="*/ 71 h 1753"/>
                <a:gd name="T4" fmla="*/ 2708 w 2708"/>
                <a:gd name="T5" fmla="*/ 1753 h 1753"/>
                <a:gd name="T6" fmla="*/ 0 w 2708"/>
                <a:gd name="T7" fmla="*/ 1753 h 1753"/>
                <a:gd name="T8" fmla="*/ 0 w 2708"/>
                <a:gd name="T9" fmla="*/ 219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8" h="1753">
                  <a:moveTo>
                    <a:pt x="0" y="219"/>
                  </a:moveTo>
                  <a:cubicBezTo>
                    <a:pt x="314" y="57"/>
                    <a:pt x="686" y="0"/>
                    <a:pt x="1085" y="71"/>
                  </a:cubicBezTo>
                  <a:cubicBezTo>
                    <a:pt x="2028" y="239"/>
                    <a:pt x="2662" y="922"/>
                    <a:pt x="2708" y="1753"/>
                  </a:cubicBezTo>
                  <a:lnTo>
                    <a:pt x="0" y="1753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6C29E810-6082-4AB7-92B3-4A18C68070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6888" y="4757738"/>
              <a:ext cx="1404938" cy="1371600"/>
            </a:xfrm>
            <a:custGeom>
              <a:avLst/>
              <a:gdLst>
                <a:gd name="T0" fmla="*/ 1634 w 3918"/>
                <a:gd name="T1" fmla="*/ 3651 h 3825"/>
                <a:gd name="T2" fmla="*/ 130 w 3918"/>
                <a:gd name="T3" fmla="*/ 1663 h 3825"/>
                <a:gd name="T4" fmla="*/ 2206 w 3918"/>
                <a:gd name="T5" fmla="*/ 139 h 3825"/>
                <a:gd name="T6" fmla="*/ 3773 w 3918"/>
                <a:gd name="T7" fmla="*/ 2269 h 3825"/>
                <a:gd name="T8" fmla="*/ 1634 w 3918"/>
                <a:gd name="T9" fmla="*/ 3651 h 3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8" h="3825">
                  <a:moveTo>
                    <a:pt x="1634" y="3651"/>
                  </a:moveTo>
                  <a:cubicBezTo>
                    <a:pt x="706" y="3497"/>
                    <a:pt x="0" y="2564"/>
                    <a:pt x="130" y="1663"/>
                  </a:cubicBezTo>
                  <a:cubicBezTo>
                    <a:pt x="264" y="734"/>
                    <a:pt x="1264" y="0"/>
                    <a:pt x="2206" y="139"/>
                  </a:cubicBezTo>
                  <a:cubicBezTo>
                    <a:pt x="3202" y="286"/>
                    <a:pt x="3918" y="1259"/>
                    <a:pt x="3773" y="2269"/>
                  </a:cubicBezTo>
                  <a:cubicBezTo>
                    <a:pt x="3639" y="3206"/>
                    <a:pt x="2681" y="3825"/>
                    <a:pt x="1634" y="365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1BADC779-A34E-4649-B341-8F8DAC9781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9525" y="6051550"/>
              <a:ext cx="1189038" cy="792163"/>
            </a:xfrm>
            <a:custGeom>
              <a:avLst/>
              <a:gdLst>
                <a:gd name="T0" fmla="*/ 3169 w 3319"/>
                <a:gd name="T1" fmla="*/ 2160 h 2212"/>
                <a:gd name="T2" fmla="*/ 3160 w 3319"/>
                <a:gd name="T3" fmla="*/ 2212 h 2212"/>
                <a:gd name="T4" fmla="*/ 24 w 3319"/>
                <a:gd name="T5" fmla="*/ 2212 h 2212"/>
                <a:gd name="T6" fmla="*/ 38 w 3319"/>
                <a:gd name="T7" fmla="*/ 1604 h 2212"/>
                <a:gd name="T8" fmla="*/ 2067 w 3319"/>
                <a:gd name="T9" fmla="*/ 183 h 2212"/>
                <a:gd name="T10" fmla="*/ 3169 w 3319"/>
                <a:gd name="T11" fmla="*/ 2160 h 2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9" h="2212">
                  <a:moveTo>
                    <a:pt x="3169" y="2160"/>
                  </a:moveTo>
                  <a:cubicBezTo>
                    <a:pt x="3166" y="2177"/>
                    <a:pt x="3163" y="2195"/>
                    <a:pt x="3160" y="2212"/>
                  </a:cubicBezTo>
                  <a:lnTo>
                    <a:pt x="24" y="2212"/>
                  </a:lnTo>
                  <a:cubicBezTo>
                    <a:pt x="0" y="2025"/>
                    <a:pt x="4" y="1821"/>
                    <a:pt x="38" y="1604"/>
                  </a:cubicBezTo>
                  <a:cubicBezTo>
                    <a:pt x="185" y="658"/>
                    <a:pt x="1125" y="0"/>
                    <a:pt x="2067" y="183"/>
                  </a:cubicBezTo>
                  <a:cubicBezTo>
                    <a:pt x="2821" y="329"/>
                    <a:pt x="3319" y="1222"/>
                    <a:pt x="3169" y="2160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2EE0C787-227B-4CF1-8816-2ECE86AC23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8250" y="6197600"/>
              <a:ext cx="1203325" cy="646113"/>
            </a:xfrm>
            <a:custGeom>
              <a:avLst/>
              <a:gdLst>
                <a:gd name="T0" fmla="*/ 28 w 3360"/>
                <a:gd name="T1" fmla="*/ 1533 h 1802"/>
                <a:gd name="T2" fmla="*/ 2048 w 3360"/>
                <a:gd name="T3" fmla="*/ 162 h 1802"/>
                <a:gd name="T4" fmla="*/ 3308 w 3360"/>
                <a:gd name="T5" fmla="*/ 1802 h 1802"/>
                <a:gd name="T6" fmla="*/ 0 w 3360"/>
                <a:gd name="T7" fmla="*/ 1802 h 1802"/>
                <a:gd name="T8" fmla="*/ 28 w 3360"/>
                <a:gd name="T9" fmla="*/ 1533 h 1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0" h="1802">
                  <a:moveTo>
                    <a:pt x="28" y="1533"/>
                  </a:moveTo>
                  <a:cubicBezTo>
                    <a:pt x="193" y="557"/>
                    <a:pt x="1014" y="0"/>
                    <a:pt x="2048" y="162"/>
                  </a:cubicBezTo>
                  <a:cubicBezTo>
                    <a:pt x="2855" y="289"/>
                    <a:pt x="3360" y="962"/>
                    <a:pt x="3308" y="1802"/>
                  </a:cubicBezTo>
                  <a:lnTo>
                    <a:pt x="0" y="1802"/>
                  </a:lnTo>
                  <a:cubicBezTo>
                    <a:pt x="3" y="1715"/>
                    <a:pt x="12" y="1625"/>
                    <a:pt x="28" y="153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C94A9F19-BFB0-40A2-A2BF-842353F60A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4894263"/>
              <a:ext cx="582613" cy="1125538"/>
            </a:xfrm>
            <a:custGeom>
              <a:avLst/>
              <a:gdLst>
                <a:gd name="T0" fmla="*/ 1425 w 1628"/>
                <a:gd name="T1" fmla="*/ 1769 h 3139"/>
                <a:gd name="T2" fmla="*/ 0 w 1628"/>
                <a:gd name="T3" fmla="*/ 3139 h 3139"/>
                <a:gd name="T4" fmla="*/ 0 w 1628"/>
                <a:gd name="T5" fmla="*/ 0 h 3139"/>
                <a:gd name="T6" fmla="*/ 371 w 1628"/>
                <a:gd name="T7" fmla="*/ 43 h 3139"/>
                <a:gd name="T8" fmla="*/ 1425 w 1628"/>
                <a:gd name="T9" fmla="*/ 1769 h 3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8" h="3139">
                  <a:moveTo>
                    <a:pt x="1425" y="1769"/>
                  </a:moveTo>
                  <a:cubicBezTo>
                    <a:pt x="1255" y="2508"/>
                    <a:pt x="622" y="3082"/>
                    <a:pt x="0" y="3139"/>
                  </a:cubicBezTo>
                  <a:lnTo>
                    <a:pt x="0" y="0"/>
                  </a:lnTo>
                  <a:cubicBezTo>
                    <a:pt x="120" y="3"/>
                    <a:pt x="244" y="17"/>
                    <a:pt x="371" y="43"/>
                  </a:cubicBezTo>
                  <a:cubicBezTo>
                    <a:pt x="1218" y="222"/>
                    <a:pt x="1628" y="893"/>
                    <a:pt x="1425" y="1769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EEE8BF76-A3BD-4BE7-AE66-AC28E5FB74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313" y="5241925"/>
              <a:ext cx="1119188" cy="1109663"/>
            </a:xfrm>
            <a:custGeom>
              <a:avLst/>
              <a:gdLst>
                <a:gd name="T0" fmla="*/ 1915 w 3126"/>
                <a:gd name="T1" fmla="*/ 180 h 3091"/>
                <a:gd name="T2" fmla="*/ 2953 w 3126"/>
                <a:gd name="T3" fmla="*/ 1734 h 3091"/>
                <a:gd name="T4" fmla="*/ 1173 w 3126"/>
                <a:gd name="T5" fmla="*/ 2910 h 3091"/>
                <a:gd name="T6" fmla="*/ 143 w 3126"/>
                <a:gd name="T7" fmla="*/ 1329 h 3091"/>
                <a:gd name="T8" fmla="*/ 1915 w 3126"/>
                <a:gd name="T9" fmla="*/ 180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6" h="3091">
                  <a:moveTo>
                    <a:pt x="1915" y="180"/>
                  </a:moveTo>
                  <a:cubicBezTo>
                    <a:pt x="2732" y="340"/>
                    <a:pt x="3126" y="930"/>
                    <a:pt x="2953" y="1734"/>
                  </a:cubicBezTo>
                  <a:cubicBezTo>
                    <a:pt x="2766" y="2607"/>
                    <a:pt x="2034" y="3091"/>
                    <a:pt x="1173" y="2910"/>
                  </a:cubicBezTo>
                  <a:cubicBezTo>
                    <a:pt x="390" y="2745"/>
                    <a:pt x="0" y="2148"/>
                    <a:pt x="143" y="1329"/>
                  </a:cubicBezTo>
                  <a:cubicBezTo>
                    <a:pt x="295" y="453"/>
                    <a:pt x="994" y="0"/>
                    <a:pt x="1915" y="180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1682861F-4C3B-4CA5-A3FE-F47C6C7CD7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3705225"/>
              <a:ext cx="555625" cy="1030288"/>
            </a:xfrm>
            <a:custGeom>
              <a:avLst/>
              <a:gdLst>
                <a:gd name="T0" fmla="*/ 0 w 1551"/>
                <a:gd name="T1" fmla="*/ 8 h 2871"/>
                <a:gd name="T2" fmla="*/ 394 w 1551"/>
                <a:gd name="T3" fmla="*/ 35 h 2871"/>
                <a:gd name="T4" fmla="*/ 1391 w 1551"/>
                <a:gd name="T5" fmla="*/ 1731 h 2871"/>
                <a:gd name="T6" fmla="*/ 0 w 1551"/>
                <a:gd name="T7" fmla="*/ 2859 h 2871"/>
                <a:gd name="T8" fmla="*/ 0 w 1551"/>
                <a:gd name="T9" fmla="*/ 8 h 2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1" h="2871">
                  <a:moveTo>
                    <a:pt x="0" y="8"/>
                  </a:moveTo>
                  <a:cubicBezTo>
                    <a:pt x="127" y="0"/>
                    <a:pt x="260" y="9"/>
                    <a:pt x="394" y="35"/>
                  </a:cubicBezTo>
                  <a:cubicBezTo>
                    <a:pt x="1166" y="188"/>
                    <a:pt x="1551" y="843"/>
                    <a:pt x="1391" y="1731"/>
                  </a:cubicBezTo>
                  <a:cubicBezTo>
                    <a:pt x="1265" y="2428"/>
                    <a:pt x="700" y="2871"/>
                    <a:pt x="0" y="2859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</p:grpSp>
      <p:grpSp>
        <p:nvGrpSpPr>
          <p:cNvPr id="82" name="Ryhmä 81">
            <a:extLst>
              <a:ext uri="{FF2B5EF4-FFF2-40B4-BE49-F238E27FC236}">
                <a16:creationId xmlns:a16="http://schemas.microsoft.com/office/drawing/2014/main" id="{3D2698D1-C504-4399-AE24-A184B435B10C}"/>
              </a:ext>
            </a:extLst>
          </p:cNvPr>
          <p:cNvGrpSpPr/>
          <p:nvPr userDrawn="1"/>
        </p:nvGrpSpPr>
        <p:grpSpPr>
          <a:xfrm>
            <a:off x="9472390" y="112"/>
            <a:ext cx="2719388" cy="1828800"/>
            <a:chOff x="9444038" y="14288"/>
            <a:chExt cx="2719388" cy="1828800"/>
          </a:xfrm>
        </p:grpSpPr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503F9709-EDEA-427A-A691-5F2CA676EB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28350" y="14288"/>
              <a:ext cx="814388" cy="377825"/>
            </a:xfrm>
            <a:custGeom>
              <a:avLst/>
              <a:gdLst>
                <a:gd name="T0" fmla="*/ 2273 w 2273"/>
                <a:gd name="T1" fmla="*/ 0 h 1054"/>
                <a:gd name="T2" fmla="*/ 887 w 2273"/>
                <a:gd name="T3" fmla="*/ 944 h 1054"/>
                <a:gd name="T4" fmla="*/ 0 w 2273"/>
                <a:gd name="T5" fmla="*/ 0 h 1054"/>
                <a:gd name="T6" fmla="*/ 2273 w 2273"/>
                <a:gd name="T7" fmla="*/ 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3" h="1054">
                  <a:moveTo>
                    <a:pt x="2273" y="0"/>
                  </a:moveTo>
                  <a:cubicBezTo>
                    <a:pt x="2128" y="644"/>
                    <a:pt x="1535" y="1054"/>
                    <a:pt x="887" y="944"/>
                  </a:cubicBezTo>
                  <a:cubicBezTo>
                    <a:pt x="405" y="863"/>
                    <a:pt x="73" y="490"/>
                    <a:pt x="0" y="0"/>
                  </a:cubicBezTo>
                  <a:lnTo>
                    <a:pt x="2273" y="0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B7E532D0-5A15-4DE4-801B-EC522473F5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17363" y="14288"/>
              <a:ext cx="246063" cy="220663"/>
            </a:xfrm>
            <a:custGeom>
              <a:avLst/>
              <a:gdLst>
                <a:gd name="T0" fmla="*/ 686 w 686"/>
                <a:gd name="T1" fmla="*/ 619 h 619"/>
                <a:gd name="T2" fmla="*/ 0 w 686"/>
                <a:gd name="T3" fmla="*/ 0 h 619"/>
                <a:gd name="T4" fmla="*/ 686 w 686"/>
                <a:gd name="T5" fmla="*/ 0 h 619"/>
                <a:gd name="T6" fmla="*/ 686 w 686"/>
                <a:gd name="T7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6" h="619">
                  <a:moveTo>
                    <a:pt x="686" y="619"/>
                  </a:moveTo>
                  <a:cubicBezTo>
                    <a:pt x="331" y="537"/>
                    <a:pt x="90" y="312"/>
                    <a:pt x="0" y="0"/>
                  </a:cubicBezTo>
                  <a:lnTo>
                    <a:pt x="686" y="0"/>
                  </a:lnTo>
                  <a:lnTo>
                    <a:pt x="686" y="6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ECCB0CDB-1DDD-4DE6-9F10-676D880BE0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93500" y="233363"/>
              <a:ext cx="669925" cy="800100"/>
            </a:xfrm>
            <a:custGeom>
              <a:avLst/>
              <a:gdLst>
                <a:gd name="T0" fmla="*/ 99 w 1869"/>
                <a:gd name="T1" fmla="*/ 953 h 2228"/>
                <a:gd name="T2" fmla="*/ 1209 w 1869"/>
                <a:gd name="T3" fmla="*/ 88 h 2228"/>
                <a:gd name="T4" fmla="*/ 1869 w 1869"/>
                <a:gd name="T5" fmla="*/ 472 h 2228"/>
                <a:gd name="T6" fmla="*/ 1869 w 1869"/>
                <a:gd name="T7" fmla="*/ 1824 h 2228"/>
                <a:gd name="T8" fmla="*/ 930 w 1869"/>
                <a:gd name="T9" fmla="*/ 2161 h 2228"/>
                <a:gd name="T10" fmla="*/ 99 w 1869"/>
                <a:gd name="T11" fmla="*/ 953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9" h="2228">
                  <a:moveTo>
                    <a:pt x="99" y="953"/>
                  </a:moveTo>
                  <a:cubicBezTo>
                    <a:pt x="201" y="346"/>
                    <a:pt x="643" y="0"/>
                    <a:pt x="1209" y="88"/>
                  </a:cubicBezTo>
                  <a:cubicBezTo>
                    <a:pt x="1491" y="131"/>
                    <a:pt x="1717" y="270"/>
                    <a:pt x="1869" y="472"/>
                  </a:cubicBezTo>
                  <a:lnTo>
                    <a:pt x="1869" y="1824"/>
                  </a:lnTo>
                  <a:cubicBezTo>
                    <a:pt x="1662" y="2095"/>
                    <a:pt x="1319" y="2228"/>
                    <a:pt x="930" y="2161"/>
                  </a:cubicBezTo>
                  <a:cubicBezTo>
                    <a:pt x="356" y="2063"/>
                    <a:pt x="0" y="1545"/>
                    <a:pt x="99" y="953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B63D0E97-B3F0-4B71-BE17-3C485679EE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72613" y="14288"/>
              <a:ext cx="619125" cy="176213"/>
            </a:xfrm>
            <a:custGeom>
              <a:avLst/>
              <a:gdLst>
                <a:gd name="T0" fmla="*/ 1728 w 1728"/>
                <a:gd name="T1" fmla="*/ 0 h 495"/>
                <a:gd name="T2" fmla="*/ 588 w 1728"/>
                <a:gd name="T3" fmla="*/ 424 h 495"/>
                <a:gd name="T4" fmla="*/ 0 w 1728"/>
                <a:gd name="T5" fmla="*/ 0 h 495"/>
                <a:gd name="T6" fmla="*/ 1728 w 1728"/>
                <a:gd name="T7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8" h="495">
                  <a:moveTo>
                    <a:pt x="1728" y="0"/>
                  </a:moveTo>
                  <a:cubicBezTo>
                    <a:pt x="1460" y="301"/>
                    <a:pt x="995" y="495"/>
                    <a:pt x="588" y="424"/>
                  </a:cubicBezTo>
                  <a:cubicBezTo>
                    <a:pt x="341" y="381"/>
                    <a:pt x="133" y="221"/>
                    <a:pt x="0" y="0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178B5C70-DC62-4A6F-85FA-04D2AE8253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21900" y="14288"/>
              <a:ext cx="744538" cy="649288"/>
            </a:xfrm>
            <a:custGeom>
              <a:avLst/>
              <a:gdLst>
                <a:gd name="T0" fmla="*/ 878 w 2077"/>
                <a:gd name="T1" fmla="*/ 1721 h 1811"/>
                <a:gd name="T2" fmla="*/ 81 w 2077"/>
                <a:gd name="T3" fmla="*/ 614 h 1811"/>
                <a:gd name="T4" fmla="*/ 458 w 2077"/>
                <a:gd name="T5" fmla="*/ 0 h 1811"/>
                <a:gd name="T6" fmla="*/ 1612 w 2077"/>
                <a:gd name="T7" fmla="*/ 0 h 1811"/>
                <a:gd name="T8" fmla="*/ 2004 w 2077"/>
                <a:gd name="T9" fmla="*/ 943 h 1811"/>
                <a:gd name="T10" fmla="*/ 878 w 2077"/>
                <a:gd name="T11" fmla="*/ 1721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7" h="1811">
                  <a:moveTo>
                    <a:pt x="878" y="1721"/>
                  </a:moveTo>
                  <a:cubicBezTo>
                    <a:pt x="335" y="1630"/>
                    <a:pt x="0" y="1164"/>
                    <a:pt x="81" y="614"/>
                  </a:cubicBezTo>
                  <a:cubicBezTo>
                    <a:pt x="120" y="353"/>
                    <a:pt x="260" y="139"/>
                    <a:pt x="458" y="0"/>
                  </a:cubicBezTo>
                  <a:lnTo>
                    <a:pt x="1612" y="0"/>
                  </a:lnTo>
                  <a:cubicBezTo>
                    <a:pt x="1913" y="204"/>
                    <a:pt x="2077" y="563"/>
                    <a:pt x="2004" y="943"/>
                  </a:cubicBezTo>
                  <a:cubicBezTo>
                    <a:pt x="1903" y="1476"/>
                    <a:pt x="1418" y="1811"/>
                    <a:pt x="878" y="172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F3C757B7-E0BC-42BB-A62D-D5CACF71D1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20388" y="439738"/>
              <a:ext cx="750888" cy="736600"/>
            </a:xfrm>
            <a:custGeom>
              <a:avLst/>
              <a:gdLst>
                <a:gd name="T0" fmla="*/ 2001 w 2095"/>
                <a:gd name="T1" fmla="*/ 1210 h 2054"/>
                <a:gd name="T2" fmla="*/ 941 w 2095"/>
                <a:gd name="T3" fmla="*/ 1969 h 2054"/>
                <a:gd name="T4" fmla="*/ 102 w 2095"/>
                <a:gd name="T5" fmla="*/ 851 h 2054"/>
                <a:gd name="T6" fmla="*/ 1228 w 2095"/>
                <a:gd name="T7" fmla="*/ 95 h 2054"/>
                <a:gd name="T8" fmla="*/ 2001 w 2095"/>
                <a:gd name="T9" fmla="*/ 1210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5" h="2054">
                  <a:moveTo>
                    <a:pt x="2001" y="1210"/>
                  </a:moveTo>
                  <a:cubicBezTo>
                    <a:pt x="1909" y="1751"/>
                    <a:pt x="1486" y="2054"/>
                    <a:pt x="941" y="1969"/>
                  </a:cubicBezTo>
                  <a:cubicBezTo>
                    <a:pt x="345" y="1876"/>
                    <a:pt x="0" y="1416"/>
                    <a:pt x="102" y="851"/>
                  </a:cubicBezTo>
                  <a:cubicBezTo>
                    <a:pt x="199" y="316"/>
                    <a:pt x="671" y="0"/>
                    <a:pt x="1228" y="95"/>
                  </a:cubicBezTo>
                  <a:cubicBezTo>
                    <a:pt x="1770" y="188"/>
                    <a:pt x="2095" y="656"/>
                    <a:pt x="2001" y="1210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F84D7CF4-BEC9-4149-87F8-24AF2243A3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32988" y="746125"/>
              <a:ext cx="739775" cy="741363"/>
            </a:xfrm>
            <a:custGeom>
              <a:avLst/>
              <a:gdLst>
                <a:gd name="T0" fmla="*/ 1973 w 2067"/>
                <a:gd name="T1" fmla="*/ 1141 h 2067"/>
                <a:gd name="T2" fmla="*/ 893 w 2067"/>
                <a:gd name="T3" fmla="*/ 1989 h 2067"/>
                <a:gd name="T4" fmla="*/ 81 w 2067"/>
                <a:gd name="T5" fmla="*/ 863 h 2067"/>
                <a:gd name="T6" fmla="*/ 1218 w 2067"/>
                <a:gd name="T7" fmla="*/ 88 h 2067"/>
                <a:gd name="T8" fmla="*/ 1973 w 2067"/>
                <a:gd name="T9" fmla="*/ 1141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7" h="2067">
                  <a:moveTo>
                    <a:pt x="1973" y="1141"/>
                  </a:moveTo>
                  <a:cubicBezTo>
                    <a:pt x="1879" y="1698"/>
                    <a:pt x="1409" y="2067"/>
                    <a:pt x="893" y="1989"/>
                  </a:cubicBezTo>
                  <a:cubicBezTo>
                    <a:pt x="384" y="1912"/>
                    <a:pt x="0" y="1380"/>
                    <a:pt x="81" y="863"/>
                  </a:cubicBezTo>
                  <a:cubicBezTo>
                    <a:pt x="161" y="346"/>
                    <a:pt x="668" y="0"/>
                    <a:pt x="1218" y="88"/>
                  </a:cubicBezTo>
                  <a:cubicBezTo>
                    <a:pt x="1778" y="178"/>
                    <a:pt x="2067" y="580"/>
                    <a:pt x="1973" y="114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548DE300-1D9D-4BB4-90AF-1A2383440E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8075" y="1104900"/>
              <a:ext cx="727075" cy="738188"/>
            </a:xfrm>
            <a:custGeom>
              <a:avLst/>
              <a:gdLst>
                <a:gd name="T0" fmla="*/ 1939 w 2028"/>
                <a:gd name="T1" fmla="*/ 1177 h 2058"/>
                <a:gd name="T2" fmla="*/ 784 w 2028"/>
                <a:gd name="T3" fmla="*/ 1950 h 2058"/>
                <a:gd name="T4" fmla="*/ 110 w 2028"/>
                <a:gd name="T5" fmla="*/ 805 h 2058"/>
                <a:gd name="T6" fmla="*/ 1149 w 2028"/>
                <a:gd name="T7" fmla="*/ 104 h 2058"/>
                <a:gd name="T8" fmla="*/ 1939 w 2028"/>
                <a:gd name="T9" fmla="*/ 1177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8" h="2058">
                  <a:moveTo>
                    <a:pt x="1939" y="1177"/>
                  </a:moveTo>
                  <a:cubicBezTo>
                    <a:pt x="1846" y="1662"/>
                    <a:pt x="1255" y="2058"/>
                    <a:pt x="784" y="1950"/>
                  </a:cubicBezTo>
                  <a:cubicBezTo>
                    <a:pt x="309" y="1841"/>
                    <a:pt x="0" y="1317"/>
                    <a:pt x="110" y="805"/>
                  </a:cubicBezTo>
                  <a:cubicBezTo>
                    <a:pt x="221" y="282"/>
                    <a:pt x="639" y="0"/>
                    <a:pt x="1149" y="104"/>
                  </a:cubicBezTo>
                  <a:cubicBezTo>
                    <a:pt x="1656" y="207"/>
                    <a:pt x="2028" y="713"/>
                    <a:pt x="1939" y="1177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597D852F-19C5-4FC7-8E8A-B165A4E9D2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038" y="239713"/>
              <a:ext cx="681038" cy="657225"/>
            </a:xfrm>
            <a:custGeom>
              <a:avLst/>
              <a:gdLst>
                <a:gd name="T0" fmla="*/ 1159 w 1899"/>
                <a:gd name="T1" fmla="*/ 103 h 1833"/>
                <a:gd name="T2" fmla="*/ 1799 w 1899"/>
                <a:gd name="T3" fmla="*/ 1040 h 1833"/>
                <a:gd name="T4" fmla="*/ 816 w 1899"/>
                <a:gd name="T5" fmla="*/ 1762 h 1833"/>
                <a:gd name="T6" fmla="*/ 92 w 1899"/>
                <a:gd name="T7" fmla="*/ 737 h 1833"/>
                <a:gd name="T8" fmla="*/ 1159 w 1899"/>
                <a:gd name="T9" fmla="*/ 103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9" h="1833">
                  <a:moveTo>
                    <a:pt x="1159" y="103"/>
                  </a:moveTo>
                  <a:cubicBezTo>
                    <a:pt x="1645" y="190"/>
                    <a:pt x="1899" y="563"/>
                    <a:pt x="1799" y="1040"/>
                  </a:cubicBezTo>
                  <a:cubicBezTo>
                    <a:pt x="1697" y="1530"/>
                    <a:pt x="1283" y="1833"/>
                    <a:pt x="816" y="1762"/>
                  </a:cubicBezTo>
                  <a:cubicBezTo>
                    <a:pt x="324" y="1687"/>
                    <a:pt x="0" y="1229"/>
                    <a:pt x="92" y="737"/>
                  </a:cubicBezTo>
                  <a:cubicBezTo>
                    <a:pt x="185" y="238"/>
                    <a:pt x="585" y="0"/>
                    <a:pt x="1159" y="10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C09C3A35-9726-4BBE-B50F-9F829DD692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15788" y="1030288"/>
              <a:ext cx="147638" cy="506413"/>
            </a:xfrm>
            <a:custGeom>
              <a:avLst/>
              <a:gdLst>
                <a:gd name="T0" fmla="*/ 410 w 410"/>
                <a:gd name="T1" fmla="*/ 1414 h 1414"/>
                <a:gd name="T2" fmla="*/ 70 w 410"/>
                <a:gd name="T3" fmla="*/ 559 h 1414"/>
                <a:gd name="T4" fmla="*/ 410 w 410"/>
                <a:gd name="T5" fmla="*/ 0 h 1414"/>
                <a:gd name="T6" fmla="*/ 410 w 410"/>
                <a:gd name="T7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" h="1414">
                  <a:moveTo>
                    <a:pt x="410" y="1414"/>
                  </a:moveTo>
                  <a:cubicBezTo>
                    <a:pt x="127" y="1258"/>
                    <a:pt x="0" y="949"/>
                    <a:pt x="70" y="559"/>
                  </a:cubicBezTo>
                  <a:cubicBezTo>
                    <a:pt x="113" y="320"/>
                    <a:pt x="239" y="124"/>
                    <a:pt x="410" y="0"/>
                  </a:cubicBezTo>
                  <a:lnTo>
                    <a:pt x="410" y="1414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AFFDF90A-7F0E-4225-B00B-31A34A23D8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1800" y="1192213"/>
              <a:ext cx="650875" cy="623888"/>
            </a:xfrm>
            <a:custGeom>
              <a:avLst/>
              <a:gdLst>
                <a:gd name="T0" fmla="*/ 720 w 1818"/>
                <a:gd name="T1" fmla="*/ 1661 h 1740"/>
                <a:gd name="T2" fmla="*/ 77 w 1818"/>
                <a:gd name="T3" fmla="*/ 770 h 1740"/>
                <a:gd name="T4" fmla="*/ 1061 w 1818"/>
                <a:gd name="T5" fmla="*/ 69 h 1740"/>
                <a:gd name="T6" fmla="*/ 1739 w 1818"/>
                <a:gd name="T7" fmla="*/ 998 h 1740"/>
                <a:gd name="T8" fmla="*/ 720 w 1818"/>
                <a:gd name="T9" fmla="*/ 1661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8" h="1740">
                  <a:moveTo>
                    <a:pt x="720" y="1661"/>
                  </a:moveTo>
                  <a:cubicBezTo>
                    <a:pt x="265" y="1591"/>
                    <a:pt x="0" y="1224"/>
                    <a:pt x="77" y="770"/>
                  </a:cubicBezTo>
                  <a:cubicBezTo>
                    <a:pt x="161" y="277"/>
                    <a:pt x="550" y="0"/>
                    <a:pt x="1061" y="69"/>
                  </a:cubicBezTo>
                  <a:cubicBezTo>
                    <a:pt x="1533" y="133"/>
                    <a:pt x="1818" y="523"/>
                    <a:pt x="1739" y="998"/>
                  </a:cubicBezTo>
                  <a:cubicBezTo>
                    <a:pt x="1663" y="1454"/>
                    <a:pt x="1225" y="1740"/>
                    <a:pt x="720" y="166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0D4B4687-1CC0-4629-9965-D9EE99A05A9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13259" y="2178530"/>
            <a:ext cx="10385609" cy="1655909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br>
              <a:rPr lang="fi-FI" dirty="0"/>
            </a:br>
            <a:r>
              <a:rPr lang="fi-FI" dirty="0" err="1"/>
              <a:t>napsautt</a:t>
            </a:r>
            <a:r>
              <a:rPr lang="fi-FI" dirty="0"/>
              <a:t>.</a:t>
            </a:r>
            <a:endParaRPr lang="sv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DECF42B-EC22-44F9-8083-35A912E0C8A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3084955" y="5231218"/>
            <a:ext cx="6023602" cy="636181"/>
          </a:xfrm>
        </p:spPr>
        <p:txBody>
          <a:bodyPr anchor="b" anchorCtr="0"/>
          <a:lstStyle>
            <a:lvl1pPr marL="0" indent="0" algn="ctr">
              <a:buNone/>
              <a:defRPr sz="25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Sukunimi, titteli</a:t>
            </a:r>
            <a:endParaRPr lang="sv-FI" dirty="0"/>
          </a:p>
        </p:txBody>
      </p:sp>
      <p:sp>
        <p:nvSpPr>
          <p:cNvPr id="132" name="Tekstin paikkamerkki 5">
            <a:extLst>
              <a:ext uri="{FF2B5EF4-FFF2-40B4-BE49-F238E27FC236}">
                <a16:creationId xmlns:a16="http://schemas.microsoft.com/office/drawing/2014/main" id="{651A2C4F-5209-450D-8B46-D19B89DE65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3500" y="5862638"/>
            <a:ext cx="4448175" cy="48577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500">
                <a:solidFill>
                  <a:srgbClr val="FFFFFF"/>
                </a:solidFill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fi-FI" dirty="0"/>
              <a:t>Päivämäärä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29" y="270460"/>
            <a:ext cx="3188064" cy="99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014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5C473B-88E5-4D08-A571-58795155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sv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18B06A-70C7-46A2-9062-2FE3686AE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sv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07E50-4603-46B9-ADE7-A811E76CF9AF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12B1029E-1260-41E2-A22B-ED1CCB898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7" y="6399881"/>
            <a:ext cx="943861" cy="15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65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DAC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5C473B-88E5-4D08-A571-58795155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sv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18B06A-70C7-46A2-9062-2FE3686AE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5BED-EB36-4606-BE70-605853804BC5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12B1029E-1260-41E2-A22B-ED1CCB898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7" y="6399881"/>
            <a:ext cx="943861" cy="15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5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5">
    <p:bg>
      <p:bgPr>
        <a:solidFill>
          <a:srgbClr val="6D0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Ryhmä 72">
            <a:extLst>
              <a:ext uri="{FF2B5EF4-FFF2-40B4-BE49-F238E27FC236}">
                <a16:creationId xmlns:a16="http://schemas.microsoft.com/office/drawing/2014/main" id="{B7AFC663-27C5-4C94-8224-2A4DD0B0F270}"/>
              </a:ext>
            </a:extLst>
          </p:cNvPr>
          <p:cNvGrpSpPr/>
          <p:nvPr userDrawn="1"/>
        </p:nvGrpSpPr>
        <p:grpSpPr>
          <a:xfrm>
            <a:off x="0" y="3726489"/>
            <a:ext cx="3708400" cy="3138488"/>
            <a:chOff x="30163" y="3705225"/>
            <a:chExt cx="3708400" cy="313848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D20D9CA7-CA94-4B3B-A5A4-06CD100F06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850" y="3773488"/>
              <a:ext cx="1468438" cy="1411288"/>
            </a:xfrm>
            <a:custGeom>
              <a:avLst/>
              <a:gdLst>
                <a:gd name="T0" fmla="*/ 3914 w 4098"/>
                <a:gd name="T1" fmla="*/ 2334 h 3934"/>
                <a:gd name="T2" fmla="*/ 1799 w 4098"/>
                <a:gd name="T3" fmla="*/ 3773 h 3934"/>
                <a:gd name="T4" fmla="*/ 204 w 4098"/>
                <a:gd name="T5" fmla="*/ 1677 h 3934"/>
                <a:gd name="T6" fmla="*/ 2404 w 4098"/>
                <a:gd name="T7" fmla="*/ 176 h 3934"/>
                <a:gd name="T8" fmla="*/ 3914 w 4098"/>
                <a:gd name="T9" fmla="*/ 2334 h 3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8" h="3934">
                  <a:moveTo>
                    <a:pt x="3914" y="2334"/>
                  </a:moveTo>
                  <a:cubicBezTo>
                    <a:pt x="3734" y="3318"/>
                    <a:pt x="2829" y="3934"/>
                    <a:pt x="1799" y="3773"/>
                  </a:cubicBezTo>
                  <a:cubicBezTo>
                    <a:pt x="754" y="3610"/>
                    <a:pt x="0" y="2619"/>
                    <a:pt x="204" y="1677"/>
                  </a:cubicBezTo>
                  <a:cubicBezTo>
                    <a:pt x="418" y="687"/>
                    <a:pt x="1425" y="0"/>
                    <a:pt x="2404" y="176"/>
                  </a:cubicBezTo>
                  <a:cubicBezTo>
                    <a:pt x="3426" y="360"/>
                    <a:pt x="4098" y="1321"/>
                    <a:pt x="3914" y="2334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B7463EFC-E6A9-4B2C-A29E-C3879F227E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6215063"/>
              <a:ext cx="969963" cy="628650"/>
            </a:xfrm>
            <a:custGeom>
              <a:avLst/>
              <a:gdLst>
                <a:gd name="T0" fmla="*/ 0 w 2708"/>
                <a:gd name="T1" fmla="*/ 219 h 1753"/>
                <a:gd name="T2" fmla="*/ 1085 w 2708"/>
                <a:gd name="T3" fmla="*/ 71 h 1753"/>
                <a:gd name="T4" fmla="*/ 2708 w 2708"/>
                <a:gd name="T5" fmla="*/ 1753 h 1753"/>
                <a:gd name="T6" fmla="*/ 0 w 2708"/>
                <a:gd name="T7" fmla="*/ 1753 h 1753"/>
                <a:gd name="T8" fmla="*/ 0 w 2708"/>
                <a:gd name="T9" fmla="*/ 219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8" h="1753">
                  <a:moveTo>
                    <a:pt x="0" y="219"/>
                  </a:moveTo>
                  <a:cubicBezTo>
                    <a:pt x="314" y="57"/>
                    <a:pt x="686" y="0"/>
                    <a:pt x="1085" y="71"/>
                  </a:cubicBezTo>
                  <a:cubicBezTo>
                    <a:pt x="2028" y="239"/>
                    <a:pt x="2662" y="922"/>
                    <a:pt x="2708" y="1753"/>
                  </a:cubicBezTo>
                  <a:lnTo>
                    <a:pt x="0" y="1753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6C29E810-6082-4AB7-92B3-4A18C68070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6888" y="4757738"/>
              <a:ext cx="1404938" cy="1371600"/>
            </a:xfrm>
            <a:custGeom>
              <a:avLst/>
              <a:gdLst>
                <a:gd name="T0" fmla="*/ 1634 w 3918"/>
                <a:gd name="T1" fmla="*/ 3651 h 3825"/>
                <a:gd name="T2" fmla="*/ 130 w 3918"/>
                <a:gd name="T3" fmla="*/ 1663 h 3825"/>
                <a:gd name="T4" fmla="*/ 2206 w 3918"/>
                <a:gd name="T5" fmla="*/ 139 h 3825"/>
                <a:gd name="T6" fmla="*/ 3773 w 3918"/>
                <a:gd name="T7" fmla="*/ 2269 h 3825"/>
                <a:gd name="T8" fmla="*/ 1634 w 3918"/>
                <a:gd name="T9" fmla="*/ 3651 h 3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8" h="3825">
                  <a:moveTo>
                    <a:pt x="1634" y="3651"/>
                  </a:moveTo>
                  <a:cubicBezTo>
                    <a:pt x="706" y="3497"/>
                    <a:pt x="0" y="2564"/>
                    <a:pt x="130" y="1663"/>
                  </a:cubicBezTo>
                  <a:cubicBezTo>
                    <a:pt x="264" y="734"/>
                    <a:pt x="1264" y="0"/>
                    <a:pt x="2206" y="139"/>
                  </a:cubicBezTo>
                  <a:cubicBezTo>
                    <a:pt x="3202" y="286"/>
                    <a:pt x="3918" y="1259"/>
                    <a:pt x="3773" y="2269"/>
                  </a:cubicBezTo>
                  <a:cubicBezTo>
                    <a:pt x="3639" y="3206"/>
                    <a:pt x="2681" y="3825"/>
                    <a:pt x="1634" y="365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1BADC779-A34E-4649-B341-8F8DAC9781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9525" y="6051550"/>
              <a:ext cx="1189038" cy="792163"/>
            </a:xfrm>
            <a:custGeom>
              <a:avLst/>
              <a:gdLst>
                <a:gd name="T0" fmla="*/ 3169 w 3319"/>
                <a:gd name="T1" fmla="*/ 2160 h 2212"/>
                <a:gd name="T2" fmla="*/ 3160 w 3319"/>
                <a:gd name="T3" fmla="*/ 2212 h 2212"/>
                <a:gd name="T4" fmla="*/ 24 w 3319"/>
                <a:gd name="T5" fmla="*/ 2212 h 2212"/>
                <a:gd name="T6" fmla="*/ 38 w 3319"/>
                <a:gd name="T7" fmla="*/ 1604 h 2212"/>
                <a:gd name="T8" fmla="*/ 2067 w 3319"/>
                <a:gd name="T9" fmla="*/ 183 h 2212"/>
                <a:gd name="T10" fmla="*/ 3169 w 3319"/>
                <a:gd name="T11" fmla="*/ 2160 h 2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9" h="2212">
                  <a:moveTo>
                    <a:pt x="3169" y="2160"/>
                  </a:moveTo>
                  <a:cubicBezTo>
                    <a:pt x="3166" y="2177"/>
                    <a:pt x="3163" y="2195"/>
                    <a:pt x="3160" y="2212"/>
                  </a:cubicBezTo>
                  <a:lnTo>
                    <a:pt x="24" y="2212"/>
                  </a:lnTo>
                  <a:cubicBezTo>
                    <a:pt x="0" y="2025"/>
                    <a:pt x="4" y="1821"/>
                    <a:pt x="38" y="1604"/>
                  </a:cubicBezTo>
                  <a:cubicBezTo>
                    <a:pt x="185" y="658"/>
                    <a:pt x="1125" y="0"/>
                    <a:pt x="2067" y="183"/>
                  </a:cubicBezTo>
                  <a:cubicBezTo>
                    <a:pt x="2821" y="329"/>
                    <a:pt x="3319" y="1222"/>
                    <a:pt x="3169" y="2160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2EE0C787-227B-4CF1-8816-2ECE86AC23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8250" y="6197600"/>
              <a:ext cx="1203325" cy="646113"/>
            </a:xfrm>
            <a:custGeom>
              <a:avLst/>
              <a:gdLst>
                <a:gd name="T0" fmla="*/ 28 w 3360"/>
                <a:gd name="T1" fmla="*/ 1533 h 1802"/>
                <a:gd name="T2" fmla="*/ 2048 w 3360"/>
                <a:gd name="T3" fmla="*/ 162 h 1802"/>
                <a:gd name="T4" fmla="*/ 3308 w 3360"/>
                <a:gd name="T5" fmla="*/ 1802 h 1802"/>
                <a:gd name="T6" fmla="*/ 0 w 3360"/>
                <a:gd name="T7" fmla="*/ 1802 h 1802"/>
                <a:gd name="T8" fmla="*/ 28 w 3360"/>
                <a:gd name="T9" fmla="*/ 1533 h 1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0" h="1802">
                  <a:moveTo>
                    <a:pt x="28" y="1533"/>
                  </a:moveTo>
                  <a:cubicBezTo>
                    <a:pt x="193" y="557"/>
                    <a:pt x="1014" y="0"/>
                    <a:pt x="2048" y="162"/>
                  </a:cubicBezTo>
                  <a:cubicBezTo>
                    <a:pt x="2855" y="289"/>
                    <a:pt x="3360" y="962"/>
                    <a:pt x="3308" y="1802"/>
                  </a:cubicBezTo>
                  <a:lnTo>
                    <a:pt x="0" y="1802"/>
                  </a:lnTo>
                  <a:cubicBezTo>
                    <a:pt x="3" y="1715"/>
                    <a:pt x="12" y="1625"/>
                    <a:pt x="28" y="153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C94A9F19-BFB0-40A2-A2BF-842353F60A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4894263"/>
              <a:ext cx="582613" cy="1125538"/>
            </a:xfrm>
            <a:custGeom>
              <a:avLst/>
              <a:gdLst>
                <a:gd name="T0" fmla="*/ 1425 w 1628"/>
                <a:gd name="T1" fmla="*/ 1769 h 3139"/>
                <a:gd name="T2" fmla="*/ 0 w 1628"/>
                <a:gd name="T3" fmla="*/ 3139 h 3139"/>
                <a:gd name="T4" fmla="*/ 0 w 1628"/>
                <a:gd name="T5" fmla="*/ 0 h 3139"/>
                <a:gd name="T6" fmla="*/ 371 w 1628"/>
                <a:gd name="T7" fmla="*/ 43 h 3139"/>
                <a:gd name="T8" fmla="*/ 1425 w 1628"/>
                <a:gd name="T9" fmla="*/ 1769 h 3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8" h="3139">
                  <a:moveTo>
                    <a:pt x="1425" y="1769"/>
                  </a:moveTo>
                  <a:cubicBezTo>
                    <a:pt x="1255" y="2508"/>
                    <a:pt x="622" y="3082"/>
                    <a:pt x="0" y="3139"/>
                  </a:cubicBezTo>
                  <a:lnTo>
                    <a:pt x="0" y="0"/>
                  </a:lnTo>
                  <a:cubicBezTo>
                    <a:pt x="120" y="3"/>
                    <a:pt x="244" y="17"/>
                    <a:pt x="371" y="43"/>
                  </a:cubicBezTo>
                  <a:cubicBezTo>
                    <a:pt x="1218" y="222"/>
                    <a:pt x="1628" y="893"/>
                    <a:pt x="1425" y="1769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EEE8BF76-A3BD-4BE7-AE66-AC28E5FB74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313" y="5241925"/>
              <a:ext cx="1119188" cy="1109663"/>
            </a:xfrm>
            <a:custGeom>
              <a:avLst/>
              <a:gdLst>
                <a:gd name="T0" fmla="*/ 1915 w 3126"/>
                <a:gd name="T1" fmla="*/ 180 h 3091"/>
                <a:gd name="T2" fmla="*/ 2953 w 3126"/>
                <a:gd name="T3" fmla="*/ 1734 h 3091"/>
                <a:gd name="T4" fmla="*/ 1173 w 3126"/>
                <a:gd name="T5" fmla="*/ 2910 h 3091"/>
                <a:gd name="T6" fmla="*/ 143 w 3126"/>
                <a:gd name="T7" fmla="*/ 1329 h 3091"/>
                <a:gd name="T8" fmla="*/ 1915 w 3126"/>
                <a:gd name="T9" fmla="*/ 180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6" h="3091">
                  <a:moveTo>
                    <a:pt x="1915" y="180"/>
                  </a:moveTo>
                  <a:cubicBezTo>
                    <a:pt x="2732" y="340"/>
                    <a:pt x="3126" y="930"/>
                    <a:pt x="2953" y="1734"/>
                  </a:cubicBezTo>
                  <a:cubicBezTo>
                    <a:pt x="2766" y="2607"/>
                    <a:pt x="2034" y="3091"/>
                    <a:pt x="1173" y="2910"/>
                  </a:cubicBezTo>
                  <a:cubicBezTo>
                    <a:pt x="390" y="2745"/>
                    <a:pt x="0" y="2148"/>
                    <a:pt x="143" y="1329"/>
                  </a:cubicBezTo>
                  <a:cubicBezTo>
                    <a:pt x="295" y="453"/>
                    <a:pt x="994" y="0"/>
                    <a:pt x="1915" y="180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1682861F-4C3B-4CA5-A3FE-F47C6C7CD7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3705225"/>
              <a:ext cx="555625" cy="1030288"/>
            </a:xfrm>
            <a:custGeom>
              <a:avLst/>
              <a:gdLst>
                <a:gd name="T0" fmla="*/ 0 w 1551"/>
                <a:gd name="T1" fmla="*/ 8 h 2871"/>
                <a:gd name="T2" fmla="*/ 394 w 1551"/>
                <a:gd name="T3" fmla="*/ 35 h 2871"/>
                <a:gd name="T4" fmla="*/ 1391 w 1551"/>
                <a:gd name="T5" fmla="*/ 1731 h 2871"/>
                <a:gd name="T6" fmla="*/ 0 w 1551"/>
                <a:gd name="T7" fmla="*/ 2859 h 2871"/>
                <a:gd name="T8" fmla="*/ 0 w 1551"/>
                <a:gd name="T9" fmla="*/ 8 h 2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1" h="2871">
                  <a:moveTo>
                    <a:pt x="0" y="8"/>
                  </a:moveTo>
                  <a:cubicBezTo>
                    <a:pt x="127" y="0"/>
                    <a:pt x="260" y="9"/>
                    <a:pt x="394" y="35"/>
                  </a:cubicBezTo>
                  <a:cubicBezTo>
                    <a:pt x="1166" y="188"/>
                    <a:pt x="1551" y="843"/>
                    <a:pt x="1391" y="1731"/>
                  </a:cubicBezTo>
                  <a:cubicBezTo>
                    <a:pt x="1265" y="2428"/>
                    <a:pt x="700" y="2871"/>
                    <a:pt x="0" y="2859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</p:grpSp>
      <p:grpSp>
        <p:nvGrpSpPr>
          <p:cNvPr id="82" name="Ryhmä 81">
            <a:extLst>
              <a:ext uri="{FF2B5EF4-FFF2-40B4-BE49-F238E27FC236}">
                <a16:creationId xmlns:a16="http://schemas.microsoft.com/office/drawing/2014/main" id="{3D2698D1-C504-4399-AE24-A184B435B10C}"/>
              </a:ext>
            </a:extLst>
          </p:cNvPr>
          <p:cNvGrpSpPr/>
          <p:nvPr userDrawn="1"/>
        </p:nvGrpSpPr>
        <p:grpSpPr>
          <a:xfrm>
            <a:off x="9472391" y="112"/>
            <a:ext cx="2719388" cy="1828800"/>
            <a:chOff x="9444038" y="14288"/>
            <a:chExt cx="2719388" cy="1828800"/>
          </a:xfrm>
        </p:grpSpPr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503F9709-EDEA-427A-A691-5F2CA676EB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28350" y="14288"/>
              <a:ext cx="814388" cy="377825"/>
            </a:xfrm>
            <a:custGeom>
              <a:avLst/>
              <a:gdLst>
                <a:gd name="T0" fmla="*/ 2273 w 2273"/>
                <a:gd name="T1" fmla="*/ 0 h 1054"/>
                <a:gd name="T2" fmla="*/ 887 w 2273"/>
                <a:gd name="T3" fmla="*/ 944 h 1054"/>
                <a:gd name="T4" fmla="*/ 0 w 2273"/>
                <a:gd name="T5" fmla="*/ 0 h 1054"/>
                <a:gd name="T6" fmla="*/ 2273 w 2273"/>
                <a:gd name="T7" fmla="*/ 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3" h="1054">
                  <a:moveTo>
                    <a:pt x="2273" y="0"/>
                  </a:moveTo>
                  <a:cubicBezTo>
                    <a:pt x="2128" y="644"/>
                    <a:pt x="1535" y="1054"/>
                    <a:pt x="887" y="944"/>
                  </a:cubicBezTo>
                  <a:cubicBezTo>
                    <a:pt x="405" y="863"/>
                    <a:pt x="73" y="490"/>
                    <a:pt x="0" y="0"/>
                  </a:cubicBezTo>
                  <a:lnTo>
                    <a:pt x="2273" y="0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B7E532D0-5A15-4DE4-801B-EC522473F5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17363" y="14288"/>
              <a:ext cx="246063" cy="220663"/>
            </a:xfrm>
            <a:custGeom>
              <a:avLst/>
              <a:gdLst>
                <a:gd name="T0" fmla="*/ 686 w 686"/>
                <a:gd name="T1" fmla="*/ 619 h 619"/>
                <a:gd name="T2" fmla="*/ 0 w 686"/>
                <a:gd name="T3" fmla="*/ 0 h 619"/>
                <a:gd name="T4" fmla="*/ 686 w 686"/>
                <a:gd name="T5" fmla="*/ 0 h 619"/>
                <a:gd name="T6" fmla="*/ 686 w 686"/>
                <a:gd name="T7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6" h="619">
                  <a:moveTo>
                    <a:pt x="686" y="619"/>
                  </a:moveTo>
                  <a:cubicBezTo>
                    <a:pt x="331" y="537"/>
                    <a:pt x="90" y="312"/>
                    <a:pt x="0" y="0"/>
                  </a:cubicBezTo>
                  <a:lnTo>
                    <a:pt x="686" y="0"/>
                  </a:lnTo>
                  <a:lnTo>
                    <a:pt x="686" y="6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ECCB0CDB-1DDD-4DE6-9F10-676D880BE0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93500" y="233363"/>
              <a:ext cx="669925" cy="800100"/>
            </a:xfrm>
            <a:custGeom>
              <a:avLst/>
              <a:gdLst>
                <a:gd name="T0" fmla="*/ 99 w 1869"/>
                <a:gd name="T1" fmla="*/ 953 h 2228"/>
                <a:gd name="T2" fmla="*/ 1209 w 1869"/>
                <a:gd name="T3" fmla="*/ 88 h 2228"/>
                <a:gd name="T4" fmla="*/ 1869 w 1869"/>
                <a:gd name="T5" fmla="*/ 472 h 2228"/>
                <a:gd name="T6" fmla="*/ 1869 w 1869"/>
                <a:gd name="T7" fmla="*/ 1824 h 2228"/>
                <a:gd name="T8" fmla="*/ 930 w 1869"/>
                <a:gd name="T9" fmla="*/ 2161 h 2228"/>
                <a:gd name="T10" fmla="*/ 99 w 1869"/>
                <a:gd name="T11" fmla="*/ 953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9" h="2228">
                  <a:moveTo>
                    <a:pt x="99" y="953"/>
                  </a:moveTo>
                  <a:cubicBezTo>
                    <a:pt x="201" y="346"/>
                    <a:pt x="643" y="0"/>
                    <a:pt x="1209" y="88"/>
                  </a:cubicBezTo>
                  <a:cubicBezTo>
                    <a:pt x="1491" y="131"/>
                    <a:pt x="1717" y="270"/>
                    <a:pt x="1869" y="472"/>
                  </a:cubicBezTo>
                  <a:lnTo>
                    <a:pt x="1869" y="1824"/>
                  </a:lnTo>
                  <a:cubicBezTo>
                    <a:pt x="1662" y="2095"/>
                    <a:pt x="1319" y="2228"/>
                    <a:pt x="930" y="2161"/>
                  </a:cubicBezTo>
                  <a:cubicBezTo>
                    <a:pt x="356" y="2063"/>
                    <a:pt x="0" y="1545"/>
                    <a:pt x="99" y="953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B63D0E97-B3F0-4B71-BE17-3C485679EE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72613" y="14288"/>
              <a:ext cx="619125" cy="176213"/>
            </a:xfrm>
            <a:custGeom>
              <a:avLst/>
              <a:gdLst>
                <a:gd name="T0" fmla="*/ 1728 w 1728"/>
                <a:gd name="T1" fmla="*/ 0 h 495"/>
                <a:gd name="T2" fmla="*/ 588 w 1728"/>
                <a:gd name="T3" fmla="*/ 424 h 495"/>
                <a:gd name="T4" fmla="*/ 0 w 1728"/>
                <a:gd name="T5" fmla="*/ 0 h 495"/>
                <a:gd name="T6" fmla="*/ 1728 w 1728"/>
                <a:gd name="T7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8" h="495">
                  <a:moveTo>
                    <a:pt x="1728" y="0"/>
                  </a:moveTo>
                  <a:cubicBezTo>
                    <a:pt x="1460" y="301"/>
                    <a:pt x="995" y="495"/>
                    <a:pt x="588" y="424"/>
                  </a:cubicBezTo>
                  <a:cubicBezTo>
                    <a:pt x="341" y="381"/>
                    <a:pt x="133" y="221"/>
                    <a:pt x="0" y="0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178B5C70-DC62-4A6F-85FA-04D2AE8253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21900" y="14288"/>
              <a:ext cx="744538" cy="649288"/>
            </a:xfrm>
            <a:custGeom>
              <a:avLst/>
              <a:gdLst>
                <a:gd name="T0" fmla="*/ 878 w 2077"/>
                <a:gd name="T1" fmla="*/ 1721 h 1811"/>
                <a:gd name="T2" fmla="*/ 81 w 2077"/>
                <a:gd name="T3" fmla="*/ 614 h 1811"/>
                <a:gd name="T4" fmla="*/ 458 w 2077"/>
                <a:gd name="T5" fmla="*/ 0 h 1811"/>
                <a:gd name="T6" fmla="*/ 1612 w 2077"/>
                <a:gd name="T7" fmla="*/ 0 h 1811"/>
                <a:gd name="T8" fmla="*/ 2004 w 2077"/>
                <a:gd name="T9" fmla="*/ 943 h 1811"/>
                <a:gd name="T10" fmla="*/ 878 w 2077"/>
                <a:gd name="T11" fmla="*/ 1721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7" h="1811">
                  <a:moveTo>
                    <a:pt x="878" y="1721"/>
                  </a:moveTo>
                  <a:cubicBezTo>
                    <a:pt x="335" y="1630"/>
                    <a:pt x="0" y="1164"/>
                    <a:pt x="81" y="614"/>
                  </a:cubicBezTo>
                  <a:cubicBezTo>
                    <a:pt x="120" y="353"/>
                    <a:pt x="260" y="139"/>
                    <a:pt x="458" y="0"/>
                  </a:cubicBezTo>
                  <a:lnTo>
                    <a:pt x="1612" y="0"/>
                  </a:lnTo>
                  <a:cubicBezTo>
                    <a:pt x="1913" y="204"/>
                    <a:pt x="2077" y="563"/>
                    <a:pt x="2004" y="943"/>
                  </a:cubicBezTo>
                  <a:cubicBezTo>
                    <a:pt x="1903" y="1476"/>
                    <a:pt x="1418" y="1811"/>
                    <a:pt x="878" y="172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F3C757B7-E0BC-42BB-A62D-D5CACF71D1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20388" y="439738"/>
              <a:ext cx="750888" cy="736600"/>
            </a:xfrm>
            <a:custGeom>
              <a:avLst/>
              <a:gdLst>
                <a:gd name="T0" fmla="*/ 2001 w 2095"/>
                <a:gd name="T1" fmla="*/ 1210 h 2054"/>
                <a:gd name="T2" fmla="*/ 941 w 2095"/>
                <a:gd name="T3" fmla="*/ 1969 h 2054"/>
                <a:gd name="T4" fmla="*/ 102 w 2095"/>
                <a:gd name="T5" fmla="*/ 851 h 2054"/>
                <a:gd name="T6" fmla="*/ 1228 w 2095"/>
                <a:gd name="T7" fmla="*/ 95 h 2054"/>
                <a:gd name="T8" fmla="*/ 2001 w 2095"/>
                <a:gd name="T9" fmla="*/ 1210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5" h="2054">
                  <a:moveTo>
                    <a:pt x="2001" y="1210"/>
                  </a:moveTo>
                  <a:cubicBezTo>
                    <a:pt x="1909" y="1751"/>
                    <a:pt x="1486" y="2054"/>
                    <a:pt x="941" y="1969"/>
                  </a:cubicBezTo>
                  <a:cubicBezTo>
                    <a:pt x="345" y="1876"/>
                    <a:pt x="0" y="1416"/>
                    <a:pt x="102" y="851"/>
                  </a:cubicBezTo>
                  <a:cubicBezTo>
                    <a:pt x="199" y="316"/>
                    <a:pt x="671" y="0"/>
                    <a:pt x="1228" y="95"/>
                  </a:cubicBezTo>
                  <a:cubicBezTo>
                    <a:pt x="1770" y="188"/>
                    <a:pt x="2095" y="656"/>
                    <a:pt x="2001" y="1210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F84D7CF4-BEC9-4149-87F8-24AF2243A3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32988" y="746125"/>
              <a:ext cx="739775" cy="741363"/>
            </a:xfrm>
            <a:custGeom>
              <a:avLst/>
              <a:gdLst>
                <a:gd name="T0" fmla="*/ 1973 w 2067"/>
                <a:gd name="T1" fmla="*/ 1141 h 2067"/>
                <a:gd name="T2" fmla="*/ 893 w 2067"/>
                <a:gd name="T3" fmla="*/ 1989 h 2067"/>
                <a:gd name="T4" fmla="*/ 81 w 2067"/>
                <a:gd name="T5" fmla="*/ 863 h 2067"/>
                <a:gd name="T6" fmla="*/ 1218 w 2067"/>
                <a:gd name="T7" fmla="*/ 88 h 2067"/>
                <a:gd name="T8" fmla="*/ 1973 w 2067"/>
                <a:gd name="T9" fmla="*/ 1141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7" h="2067">
                  <a:moveTo>
                    <a:pt x="1973" y="1141"/>
                  </a:moveTo>
                  <a:cubicBezTo>
                    <a:pt x="1879" y="1698"/>
                    <a:pt x="1409" y="2067"/>
                    <a:pt x="893" y="1989"/>
                  </a:cubicBezTo>
                  <a:cubicBezTo>
                    <a:pt x="384" y="1912"/>
                    <a:pt x="0" y="1380"/>
                    <a:pt x="81" y="863"/>
                  </a:cubicBezTo>
                  <a:cubicBezTo>
                    <a:pt x="161" y="346"/>
                    <a:pt x="668" y="0"/>
                    <a:pt x="1218" y="88"/>
                  </a:cubicBezTo>
                  <a:cubicBezTo>
                    <a:pt x="1778" y="178"/>
                    <a:pt x="2067" y="580"/>
                    <a:pt x="1973" y="114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548DE300-1D9D-4BB4-90AF-1A2383440E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8075" y="1104900"/>
              <a:ext cx="727075" cy="738188"/>
            </a:xfrm>
            <a:custGeom>
              <a:avLst/>
              <a:gdLst>
                <a:gd name="T0" fmla="*/ 1939 w 2028"/>
                <a:gd name="T1" fmla="*/ 1177 h 2058"/>
                <a:gd name="T2" fmla="*/ 784 w 2028"/>
                <a:gd name="T3" fmla="*/ 1950 h 2058"/>
                <a:gd name="T4" fmla="*/ 110 w 2028"/>
                <a:gd name="T5" fmla="*/ 805 h 2058"/>
                <a:gd name="T6" fmla="*/ 1149 w 2028"/>
                <a:gd name="T7" fmla="*/ 104 h 2058"/>
                <a:gd name="T8" fmla="*/ 1939 w 2028"/>
                <a:gd name="T9" fmla="*/ 1177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8" h="2058">
                  <a:moveTo>
                    <a:pt x="1939" y="1177"/>
                  </a:moveTo>
                  <a:cubicBezTo>
                    <a:pt x="1846" y="1662"/>
                    <a:pt x="1255" y="2058"/>
                    <a:pt x="784" y="1950"/>
                  </a:cubicBezTo>
                  <a:cubicBezTo>
                    <a:pt x="309" y="1841"/>
                    <a:pt x="0" y="1317"/>
                    <a:pt x="110" y="805"/>
                  </a:cubicBezTo>
                  <a:cubicBezTo>
                    <a:pt x="221" y="282"/>
                    <a:pt x="639" y="0"/>
                    <a:pt x="1149" y="104"/>
                  </a:cubicBezTo>
                  <a:cubicBezTo>
                    <a:pt x="1656" y="207"/>
                    <a:pt x="2028" y="713"/>
                    <a:pt x="1939" y="1177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597D852F-19C5-4FC7-8E8A-B165A4E9D2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038" y="239713"/>
              <a:ext cx="681038" cy="657225"/>
            </a:xfrm>
            <a:custGeom>
              <a:avLst/>
              <a:gdLst>
                <a:gd name="T0" fmla="*/ 1159 w 1899"/>
                <a:gd name="T1" fmla="*/ 103 h 1833"/>
                <a:gd name="T2" fmla="*/ 1799 w 1899"/>
                <a:gd name="T3" fmla="*/ 1040 h 1833"/>
                <a:gd name="T4" fmla="*/ 816 w 1899"/>
                <a:gd name="T5" fmla="*/ 1762 h 1833"/>
                <a:gd name="T6" fmla="*/ 92 w 1899"/>
                <a:gd name="T7" fmla="*/ 737 h 1833"/>
                <a:gd name="T8" fmla="*/ 1159 w 1899"/>
                <a:gd name="T9" fmla="*/ 103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9" h="1833">
                  <a:moveTo>
                    <a:pt x="1159" y="103"/>
                  </a:moveTo>
                  <a:cubicBezTo>
                    <a:pt x="1645" y="190"/>
                    <a:pt x="1899" y="563"/>
                    <a:pt x="1799" y="1040"/>
                  </a:cubicBezTo>
                  <a:cubicBezTo>
                    <a:pt x="1697" y="1530"/>
                    <a:pt x="1283" y="1833"/>
                    <a:pt x="816" y="1762"/>
                  </a:cubicBezTo>
                  <a:cubicBezTo>
                    <a:pt x="324" y="1687"/>
                    <a:pt x="0" y="1229"/>
                    <a:pt x="92" y="737"/>
                  </a:cubicBezTo>
                  <a:cubicBezTo>
                    <a:pt x="185" y="238"/>
                    <a:pt x="585" y="0"/>
                    <a:pt x="1159" y="10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C09C3A35-9726-4BBE-B50F-9F829DD692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15788" y="1030288"/>
              <a:ext cx="147638" cy="506413"/>
            </a:xfrm>
            <a:custGeom>
              <a:avLst/>
              <a:gdLst>
                <a:gd name="T0" fmla="*/ 410 w 410"/>
                <a:gd name="T1" fmla="*/ 1414 h 1414"/>
                <a:gd name="T2" fmla="*/ 70 w 410"/>
                <a:gd name="T3" fmla="*/ 559 h 1414"/>
                <a:gd name="T4" fmla="*/ 410 w 410"/>
                <a:gd name="T5" fmla="*/ 0 h 1414"/>
                <a:gd name="T6" fmla="*/ 410 w 410"/>
                <a:gd name="T7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" h="1414">
                  <a:moveTo>
                    <a:pt x="410" y="1414"/>
                  </a:moveTo>
                  <a:cubicBezTo>
                    <a:pt x="127" y="1258"/>
                    <a:pt x="0" y="949"/>
                    <a:pt x="70" y="559"/>
                  </a:cubicBezTo>
                  <a:cubicBezTo>
                    <a:pt x="113" y="320"/>
                    <a:pt x="239" y="124"/>
                    <a:pt x="410" y="0"/>
                  </a:cubicBezTo>
                  <a:lnTo>
                    <a:pt x="410" y="1414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AFFDF90A-7F0E-4225-B00B-31A34A23D8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1800" y="1192213"/>
              <a:ext cx="650875" cy="623888"/>
            </a:xfrm>
            <a:custGeom>
              <a:avLst/>
              <a:gdLst>
                <a:gd name="T0" fmla="*/ 720 w 1818"/>
                <a:gd name="T1" fmla="*/ 1661 h 1740"/>
                <a:gd name="T2" fmla="*/ 77 w 1818"/>
                <a:gd name="T3" fmla="*/ 770 h 1740"/>
                <a:gd name="T4" fmla="*/ 1061 w 1818"/>
                <a:gd name="T5" fmla="*/ 69 h 1740"/>
                <a:gd name="T6" fmla="*/ 1739 w 1818"/>
                <a:gd name="T7" fmla="*/ 998 h 1740"/>
                <a:gd name="T8" fmla="*/ 720 w 1818"/>
                <a:gd name="T9" fmla="*/ 1661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8" h="1740">
                  <a:moveTo>
                    <a:pt x="720" y="1661"/>
                  </a:moveTo>
                  <a:cubicBezTo>
                    <a:pt x="265" y="1591"/>
                    <a:pt x="0" y="1224"/>
                    <a:pt x="77" y="770"/>
                  </a:cubicBezTo>
                  <a:cubicBezTo>
                    <a:pt x="161" y="277"/>
                    <a:pt x="550" y="0"/>
                    <a:pt x="1061" y="69"/>
                  </a:cubicBezTo>
                  <a:cubicBezTo>
                    <a:pt x="1533" y="133"/>
                    <a:pt x="1818" y="523"/>
                    <a:pt x="1739" y="998"/>
                  </a:cubicBezTo>
                  <a:cubicBezTo>
                    <a:pt x="1663" y="1454"/>
                    <a:pt x="1225" y="1740"/>
                    <a:pt x="720" y="166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</p:grpSp>
      <p:grpSp>
        <p:nvGrpSpPr>
          <p:cNvPr id="7" name="Ryhmä 6">
            <a:extLst>
              <a:ext uri="{FF2B5EF4-FFF2-40B4-BE49-F238E27FC236}">
                <a16:creationId xmlns:a16="http://schemas.microsoft.com/office/drawing/2014/main" id="{A509C4ED-7645-4B7F-A25E-91F0D5C9A41F}"/>
              </a:ext>
            </a:extLst>
          </p:cNvPr>
          <p:cNvGrpSpPr/>
          <p:nvPr userDrawn="1"/>
        </p:nvGrpSpPr>
        <p:grpSpPr>
          <a:xfrm>
            <a:off x="676276" y="685800"/>
            <a:ext cx="2917824" cy="557213"/>
            <a:chOff x="676276" y="685800"/>
            <a:chExt cx="2917824" cy="557213"/>
          </a:xfrm>
        </p:grpSpPr>
        <p:sp>
          <p:nvSpPr>
            <p:cNvPr id="95" name="AutoShape 25">
              <a:extLst>
                <a:ext uri="{FF2B5EF4-FFF2-40B4-BE49-F238E27FC236}">
                  <a16:creationId xmlns:a16="http://schemas.microsoft.com/office/drawing/2014/main" id="{AD422D4D-264B-4842-8EF5-5B4D50E1EB43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gray">
            <a:xfrm>
              <a:off x="677863" y="685800"/>
              <a:ext cx="2916237" cy="557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96" name="Freeform 27">
              <a:extLst>
                <a:ext uri="{FF2B5EF4-FFF2-40B4-BE49-F238E27FC236}">
                  <a16:creationId xmlns:a16="http://schemas.microsoft.com/office/drawing/2014/main" id="{88C9B1C0-AFC1-45A4-91F7-579B777C5C8A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333500" y="822325"/>
              <a:ext cx="206375" cy="274638"/>
            </a:xfrm>
            <a:custGeom>
              <a:avLst/>
              <a:gdLst>
                <a:gd name="T0" fmla="*/ 900 w 1864"/>
                <a:gd name="T1" fmla="*/ 0 h 2492"/>
                <a:gd name="T2" fmla="*/ 117 w 1864"/>
                <a:gd name="T3" fmla="*/ 0 h 2492"/>
                <a:gd name="T4" fmla="*/ 0 w 1864"/>
                <a:gd name="T5" fmla="*/ 117 h 2492"/>
                <a:gd name="T6" fmla="*/ 0 w 1864"/>
                <a:gd name="T7" fmla="*/ 2375 h 2492"/>
                <a:gd name="T8" fmla="*/ 117 w 1864"/>
                <a:gd name="T9" fmla="*/ 2492 h 2492"/>
                <a:gd name="T10" fmla="*/ 365 w 1864"/>
                <a:gd name="T11" fmla="*/ 2492 h 2492"/>
                <a:gd name="T12" fmla="*/ 482 w 1864"/>
                <a:gd name="T13" fmla="*/ 2375 h 2492"/>
                <a:gd name="T14" fmla="*/ 482 w 1864"/>
                <a:gd name="T15" fmla="*/ 1698 h 2492"/>
                <a:gd name="T16" fmla="*/ 858 w 1864"/>
                <a:gd name="T17" fmla="*/ 1698 h 2492"/>
                <a:gd name="T18" fmla="*/ 1864 w 1864"/>
                <a:gd name="T19" fmla="*/ 835 h 2492"/>
                <a:gd name="T20" fmla="*/ 900 w 1864"/>
                <a:gd name="T21" fmla="*/ 0 h 2492"/>
                <a:gd name="T22" fmla="*/ 482 w 1864"/>
                <a:gd name="T23" fmla="*/ 470 h 2492"/>
                <a:gd name="T24" fmla="*/ 880 w 1864"/>
                <a:gd name="T25" fmla="*/ 470 h 2492"/>
                <a:gd name="T26" fmla="*/ 1371 w 1864"/>
                <a:gd name="T27" fmla="*/ 851 h 2492"/>
                <a:gd name="T28" fmla="*/ 867 w 1864"/>
                <a:gd name="T29" fmla="*/ 1232 h 2492"/>
                <a:gd name="T30" fmla="*/ 482 w 1864"/>
                <a:gd name="T31" fmla="*/ 1232 h 2492"/>
                <a:gd name="T32" fmla="*/ 482 w 1864"/>
                <a:gd name="T33" fmla="*/ 470 h 2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64" h="2492">
                  <a:moveTo>
                    <a:pt x="900" y="0"/>
                  </a:moveTo>
                  <a:lnTo>
                    <a:pt x="117" y="0"/>
                  </a:lnTo>
                  <a:cubicBezTo>
                    <a:pt x="52" y="0"/>
                    <a:pt x="0" y="53"/>
                    <a:pt x="0" y="117"/>
                  </a:cubicBezTo>
                  <a:lnTo>
                    <a:pt x="0" y="2375"/>
                  </a:lnTo>
                  <a:cubicBezTo>
                    <a:pt x="0" y="2439"/>
                    <a:pt x="52" y="2492"/>
                    <a:pt x="117" y="2492"/>
                  </a:cubicBezTo>
                  <a:lnTo>
                    <a:pt x="365" y="2492"/>
                  </a:lnTo>
                  <a:cubicBezTo>
                    <a:pt x="430" y="2492"/>
                    <a:pt x="482" y="2439"/>
                    <a:pt x="482" y="2375"/>
                  </a:cubicBezTo>
                  <a:lnTo>
                    <a:pt x="482" y="1698"/>
                  </a:lnTo>
                  <a:lnTo>
                    <a:pt x="858" y="1698"/>
                  </a:lnTo>
                  <a:cubicBezTo>
                    <a:pt x="1459" y="1698"/>
                    <a:pt x="1864" y="1354"/>
                    <a:pt x="1864" y="835"/>
                  </a:cubicBezTo>
                  <a:cubicBezTo>
                    <a:pt x="1864" y="328"/>
                    <a:pt x="1485" y="0"/>
                    <a:pt x="900" y="0"/>
                  </a:cubicBezTo>
                  <a:close/>
                  <a:moveTo>
                    <a:pt x="482" y="470"/>
                  </a:moveTo>
                  <a:lnTo>
                    <a:pt x="880" y="470"/>
                  </a:lnTo>
                  <a:cubicBezTo>
                    <a:pt x="1064" y="470"/>
                    <a:pt x="1371" y="518"/>
                    <a:pt x="1371" y="851"/>
                  </a:cubicBezTo>
                  <a:cubicBezTo>
                    <a:pt x="1371" y="1082"/>
                    <a:pt x="1174" y="1232"/>
                    <a:pt x="867" y="1232"/>
                  </a:cubicBezTo>
                  <a:lnTo>
                    <a:pt x="482" y="1232"/>
                  </a:lnTo>
                  <a:lnTo>
                    <a:pt x="482" y="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>
                <a:solidFill>
                  <a:srgbClr val="FFFFFF"/>
                </a:solidFill>
              </a:endParaRPr>
            </a:p>
          </p:txBody>
        </p:sp>
        <p:sp>
          <p:nvSpPr>
            <p:cNvPr id="97" name="Freeform 28">
              <a:extLst>
                <a:ext uri="{FF2B5EF4-FFF2-40B4-BE49-F238E27FC236}">
                  <a16:creationId xmlns:a16="http://schemas.microsoft.com/office/drawing/2014/main" id="{1FC5DE7F-533A-44F4-8A7F-425BBA46317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582738" y="911225"/>
              <a:ext cx="52387" cy="185738"/>
            </a:xfrm>
            <a:custGeom>
              <a:avLst/>
              <a:gdLst>
                <a:gd name="T0" fmla="*/ 365 w 482"/>
                <a:gd name="T1" fmla="*/ 0 h 1677"/>
                <a:gd name="T2" fmla="*/ 116 w 482"/>
                <a:gd name="T3" fmla="*/ 0 h 1677"/>
                <a:gd name="T4" fmla="*/ 0 w 482"/>
                <a:gd name="T5" fmla="*/ 117 h 1677"/>
                <a:gd name="T6" fmla="*/ 0 w 482"/>
                <a:gd name="T7" fmla="*/ 1561 h 1677"/>
                <a:gd name="T8" fmla="*/ 116 w 482"/>
                <a:gd name="T9" fmla="*/ 1677 h 1677"/>
                <a:gd name="T10" fmla="*/ 365 w 482"/>
                <a:gd name="T11" fmla="*/ 1677 h 1677"/>
                <a:gd name="T12" fmla="*/ 482 w 482"/>
                <a:gd name="T13" fmla="*/ 1561 h 1677"/>
                <a:gd name="T14" fmla="*/ 482 w 482"/>
                <a:gd name="T15" fmla="*/ 117 h 1677"/>
                <a:gd name="T16" fmla="*/ 365 w 482"/>
                <a:gd name="T17" fmla="*/ 0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2" h="1677">
                  <a:moveTo>
                    <a:pt x="365" y="0"/>
                  </a:moveTo>
                  <a:lnTo>
                    <a:pt x="116" y="0"/>
                  </a:lnTo>
                  <a:cubicBezTo>
                    <a:pt x="52" y="0"/>
                    <a:pt x="0" y="52"/>
                    <a:pt x="0" y="117"/>
                  </a:cubicBezTo>
                  <a:lnTo>
                    <a:pt x="0" y="1561"/>
                  </a:lnTo>
                  <a:cubicBezTo>
                    <a:pt x="0" y="1625"/>
                    <a:pt x="52" y="1677"/>
                    <a:pt x="116" y="1677"/>
                  </a:cubicBezTo>
                  <a:lnTo>
                    <a:pt x="365" y="1677"/>
                  </a:lnTo>
                  <a:cubicBezTo>
                    <a:pt x="430" y="1677"/>
                    <a:pt x="482" y="1625"/>
                    <a:pt x="482" y="1561"/>
                  </a:cubicBezTo>
                  <a:lnTo>
                    <a:pt x="482" y="117"/>
                  </a:lnTo>
                  <a:cubicBezTo>
                    <a:pt x="482" y="52"/>
                    <a:pt x="430" y="0"/>
                    <a:pt x="3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>
                <a:solidFill>
                  <a:srgbClr val="FFFFFF"/>
                </a:solidFill>
              </a:endParaRPr>
            </a:p>
          </p:txBody>
        </p:sp>
        <p:sp>
          <p:nvSpPr>
            <p:cNvPr id="98" name="Freeform 29">
              <a:extLst>
                <a:ext uri="{FF2B5EF4-FFF2-40B4-BE49-F238E27FC236}">
                  <a16:creationId xmlns:a16="http://schemas.microsoft.com/office/drawing/2014/main" id="{2F32D27F-10B3-4F8A-A9E1-DC9D6D55C03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95450" y="822325"/>
              <a:ext cx="187325" cy="274638"/>
            </a:xfrm>
            <a:custGeom>
              <a:avLst/>
              <a:gdLst>
                <a:gd name="T0" fmla="*/ 938 w 1695"/>
                <a:gd name="T1" fmla="*/ 551 h 2491"/>
                <a:gd name="T2" fmla="*/ 483 w 1695"/>
                <a:gd name="T3" fmla="*/ 714 h 2491"/>
                <a:gd name="T4" fmla="*/ 483 w 1695"/>
                <a:gd name="T5" fmla="*/ 117 h 2491"/>
                <a:gd name="T6" fmla="*/ 366 w 1695"/>
                <a:gd name="T7" fmla="*/ 0 h 2491"/>
                <a:gd name="T8" fmla="*/ 117 w 1695"/>
                <a:gd name="T9" fmla="*/ 0 h 2491"/>
                <a:gd name="T10" fmla="*/ 0 w 1695"/>
                <a:gd name="T11" fmla="*/ 117 h 2491"/>
                <a:gd name="T12" fmla="*/ 0 w 1695"/>
                <a:gd name="T13" fmla="*/ 2375 h 2491"/>
                <a:gd name="T14" fmla="*/ 117 w 1695"/>
                <a:gd name="T15" fmla="*/ 2491 h 2491"/>
                <a:gd name="T16" fmla="*/ 366 w 1695"/>
                <a:gd name="T17" fmla="*/ 2491 h 2491"/>
                <a:gd name="T18" fmla="*/ 483 w 1695"/>
                <a:gd name="T19" fmla="*/ 2375 h 2491"/>
                <a:gd name="T20" fmla="*/ 483 w 1695"/>
                <a:gd name="T21" fmla="*/ 1418 h 2491"/>
                <a:gd name="T22" fmla="*/ 867 w 1695"/>
                <a:gd name="T23" fmla="*/ 1011 h 2491"/>
                <a:gd name="T24" fmla="*/ 1212 w 1695"/>
                <a:gd name="T25" fmla="*/ 1399 h 2491"/>
                <a:gd name="T26" fmla="*/ 1212 w 1695"/>
                <a:gd name="T27" fmla="*/ 2375 h 2491"/>
                <a:gd name="T28" fmla="*/ 1329 w 1695"/>
                <a:gd name="T29" fmla="*/ 2491 h 2491"/>
                <a:gd name="T30" fmla="*/ 1578 w 1695"/>
                <a:gd name="T31" fmla="*/ 2491 h 2491"/>
                <a:gd name="T32" fmla="*/ 1695 w 1695"/>
                <a:gd name="T33" fmla="*/ 2375 h 2491"/>
                <a:gd name="T34" fmla="*/ 1695 w 1695"/>
                <a:gd name="T35" fmla="*/ 1337 h 2491"/>
                <a:gd name="T36" fmla="*/ 938 w 1695"/>
                <a:gd name="T37" fmla="*/ 551 h 2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5" h="2491">
                  <a:moveTo>
                    <a:pt x="938" y="551"/>
                  </a:moveTo>
                  <a:cubicBezTo>
                    <a:pt x="766" y="551"/>
                    <a:pt x="614" y="606"/>
                    <a:pt x="483" y="714"/>
                  </a:cubicBezTo>
                  <a:lnTo>
                    <a:pt x="483" y="117"/>
                  </a:lnTo>
                  <a:cubicBezTo>
                    <a:pt x="483" y="53"/>
                    <a:pt x="430" y="0"/>
                    <a:pt x="366" y="0"/>
                  </a:cubicBezTo>
                  <a:lnTo>
                    <a:pt x="117" y="0"/>
                  </a:lnTo>
                  <a:cubicBezTo>
                    <a:pt x="52" y="0"/>
                    <a:pt x="0" y="53"/>
                    <a:pt x="0" y="117"/>
                  </a:cubicBezTo>
                  <a:lnTo>
                    <a:pt x="0" y="2375"/>
                  </a:lnTo>
                  <a:cubicBezTo>
                    <a:pt x="0" y="2439"/>
                    <a:pt x="52" y="2491"/>
                    <a:pt x="117" y="2491"/>
                  </a:cubicBezTo>
                  <a:lnTo>
                    <a:pt x="366" y="2491"/>
                  </a:lnTo>
                  <a:cubicBezTo>
                    <a:pt x="430" y="2491"/>
                    <a:pt x="483" y="2439"/>
                    <a:pt x="483" y="2375"/>
                  </a:cubicBezTo>
                  <a:lnTo>
                    <a:pt x="483" y="1418"/>
                  </a:lnTo>
                  <a:cubicBezTo>
                    <a:pt x="483" y="1175"/>
                    <a:pt x="637" y="1011"/>
                    <a:pt x="867" y="1011"/>
                  </a:cubicBezTo>
                  <a:cubicBezTo>
                    <a:pt x="1168" y="1011"/>
                    <a:pt x="1212" y="1254"/>
                    <a:pt x="1212" y="1399"/>
                  </a:cubicBezTo>
                  <a:lnTo>
                    <a:pt x="1212" y="2375"/>
                  </a:lnTo>
                  <a:cubicBezTo>
                    <a:pt x="1212" y="2439"/>
                    <a:pt x="1265" y="2491"/>
                    <a:pt x="1329" y="2491"/>
                  </a:cubicBezTo>
                  <a:lnTo>
                    <a:pt x="1578" y="2491"/>
                  </a:lnTo>
                  <a:cubicBezTo>
                    <a:pt x="1643" y="2491"/>
                    <a:pt x="1695" y="2439"/>
                    <a:pt x="1695" y="2375"/>
                  </a:cubicBezTo>
                  <a:lnTo>
                    <a:pt x="1695" y="1337"/>
                  </a:lnTo>
                  <a:cubicBezTo>
                    <a:pt x="1695" y="860"/>
                    <a:pt x="1398" y="551"/>
                    <a:pt x="938" y="5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>
                <a:solidFill>
                  <a:srgbClr val="FFFFFF"/>
                </a:solidFill>
              </a:endParaRPr>
            </a:p>
          </p:txBody>
        </p:sp>
        <p:sp>
          <p:nvSpPr>
            <p:cNvPr id="99" name="Freeform 30">
              <a:extLst>
                <a:ext uri="{FF2B5EF4-FFF2-40B4-BE49-F238E27FC236}">
                  <a16:creationId xmlns:a16="http://schemas.microsoft.com/office/drawing/2014/main" id="{116D5A1A-5197-46C8-84A9-22C12D25351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941513" y="822325"/>
              <a:ext cx="52387" cy="274638"/>
            </a:xfrm>
            <a:custGeom>
              <a:avLst/>
              <a:gdLst>
                <a:gd name="T0" fmla="*/ 366 w 483"/>
                <a:gd name="T1" fmla="*/ 0 h 2492"/>
                <a:gd name="T2" fmla="*/ 117 w 483"/>
                <a:gd name="T3" fmla="*/ 0 h 2492"/>
                <a:gd name="T4" fmla="*/ 0 w 483"/>
                <a:gd name="T5" fmla="*/ 117 h 2492"/>
                <a:gd name="T6" fmla="*/ 0 w 483"/>
                <a:gd name="T7" fmla="*/ 2375 h 2492"/>
                <a:gd name="T8" fmla="*/ 117 w 483"/>
                <a:gd name="T9" fmla="*/ 2492 h 2492"/>
                <a:gd name="T10" fmla="*/ 366 w 483"/>
                <a:gd name="T11" fmla="*/ 2492 h 2492"/>
                <a:gd name="T12" fmla="*/ 483 w 483"/>
                <a:gd name="T13" fmla="*/ 2375 h 2492"/>
                <a:gd name="T14" fmla="*/ 483 w 483"/>
                <a:gd name="T15" fmla="*/ 117 h 2492"/>
                <a:gd name="T16" fmla="*/ 366 w 483"/>
                <a:gd name="T17" fmla="*/ 0 h 2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3" h="2492">
                  <a:moveTo>
                    <a:pt x="366" y="0"/>
                  </a:moveTo>
                  <a:lnTo>
                    <a:pt x="117" y="0"/>
                  </a:lnTo>
                  <a:cubicBezTo>
                    <a:pt x="53" y="0"/>
                    <a:pt x="0" y="53"/>
                    <a:pt x="0" y="117"/>
                  </a:cubicBezTo>
                  <a:lnTo>
                    <a:pt x="0" y="2375"/>
                  </a:lnTo>
                  <a:cubicBezTo>
                    <a:pt x="0" y="2439"/>
                    <a:pt x="53" y="2492"/>
                    <a:pt x="117" y="2492"/>
                  </a:cubicBezTo>
                  <a:lnTo>
                    <a:pt x="366" y="2492"/>
                  </a:lnTo>
                  <a:cubicBezTo>
                    <a:pt x="430" y="2492"/>
                    <a:pt x="483" y="2439"/>
                    <a:pt x="483" y="2375"/>
                  </a:cubicBezTo>
                  <a:lnTo>
                    <a:pt x="483" y="117"/>
                  </a:lnTo>
                  <a:cubicBezTo>
                    <a:pt x="483" y="53"/>
                    <a:pt x="430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>
                <a:solidFill>
                  <a:srgbClr val="FFFFFF"/>
                </a:solidFill>
              </a:endParaRPr>
            </a:p>
          </p:txBody>
        </p:sp>
        <p:sp>
          <p:nvSpPr>
            <p:cNvPr id="100" name="Freeform 31">
              <a:extLst>
                <a:ext uri="{FF2B5EF4-FFF2-40B4-BE49-F238E27FC236}">
                  <a16:creationId xmlns:a16="http://schemas.microsoft.com/office/drawing/2014/main" id="{5C62F1BB-D078-459F-97FD-583CABEFBB2C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039938" y="882650"/>
              <a:ext cx="206375" cy="219075"/>
            </a:xfrm>
            <a:custGeom>
              <a:avLst/>
              <a:gdLst>
                <a:gd name="T0" fmla="*/ 1767 w 1884"/>
                <a:gd name="T1" fmla="*/ 36 h 1977"/>
                <a:gd name="T2" fmla="*/ 1551 w 1884"/>
                <a:gd name="T3" fmla="*/ 36 h 1977"/>
                <a:gd name="T4" fmla="*/ 1435 w 1884"/>
                <a:gd name="T5" fmla="*/ 139 h 1977"/>
                <a:gd name="T6" fmla="*/ 1429 w 1884"/>
                <a:gd name="T7" fmla="*/ 191 h 1977"/>
                <a:gd name="T8" fmla="*/ 941 w 1884"/>
                <a:gd name="T9" fmla="*/ 0 h 1977"/>
                <a:gd name="T10" fmla="*/ 0 w 1884"/>
                <a:gd name="T11" fmla="*/ 988 h 1977"/>
                <a:gd name="T12" fmla="*/ 926 w 1884"/>
                <a:gd name="T13" fmla="*/ 1977 h 1977"/>
                <a:gd name="T14" fmla="*/ 1429 w 1884"/>
                <a:gd name="T15" fmla="*/ 1783 h 1977"/>
                <a:gd name="T16" fmla="*/ 1435 w 1884"/>
                <a:gd name="T17" fmla="*/ 1837 h 1977"/>
                <a:gd name="T18" fmla="*/ 1551 w 1884"/>
                <a:gd name="T19" fmla="*/ 1940 h 1977"/>
                <a:gd name="T20" fmla="*/ 1767 w 1884"/>
                <a:gd name="T21" fmla="*/ 1940 h 1977"/>
                <a:gd name="T22" fmla="*/ 1884 w 1884"/>
                <a:gd name="T23" fmla="*/ 1824 h 1977"/>
                <a:gd name="T24" fmla="*/ 1884 w 1884"/>
                <a:gd name="T25" fmla="*/ 153 h 1977"/>
                <a:gd name="T26" fmla="*/ 1767 w 1884"/>
                <a:gd name="T27" fmla="*/ 36 h 1977"/>
                <a:gd name="T28" fmla="*/ 1421 w 1884"/>
                <a:gd name="T29" fmla="*/ 988 h 1977"/>
                <a:gd name="T30" fmla="*/ 942 w 1884"/>
                <a:gd name="T31" fmla="*/ 1519 h 1977"/>
                <a:gd name="T32" fmla="*/ 468 w 1884"/>
                <a:gd name="T33" fmla="*/ 988 h 1977"/>
                <a:gd name="T34" fmla="*/ 946 w 1884"/>
                <a:gd name="T35" fmla="*/ 457 h 1977"/>
                <a:gd name="T36" fmla="*/ 1421 w 1884"/>
                <a:gd name="T37" fmla="*/ 988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84" h="1977">
                  <a:moveTo>
                    <a:pt x="1767" y="36"/>
                  </a:moveTo>
                  <a:lnTo>
                    <a:pt x="1551" y="36"/>
                  </a:lnTo>
                  <a:cubicBezTo>
                    <a:pt x="1491" y="36"/>
                    <a:pt x="1442" y="80"/>
                    <a:pt x="1435" y="139"/>
                  </a:cubicBezTo>
                  <a:lnTo>
                    <a:pt x="1429" y="191"/>
                  </a:lnTo>
                  <a:cubicBezTo>
                    <a:pt x="1291" y="82"/>
                    <a:pt x="1118" y="0"/>
                    <a:pt x="941" y="0"/>
                  </a:cubicBezTo>
                  <a:cubicBezTo>
                    <a:pt x="387" y="0"/>
                    <a:pt x="0" y="406"/>
                    <a:pt x="0" y="988"/>
                  </a:cubicBezTo>
                  <a:cubicBezTo>
                    <a:pt x="0" y="1561"/>
                    <a:pt x="389" y="1977"/>
                    <a:pt x="926" y="1977"/>
                  </a:cubicBezTo>
                  <a:cubicBezTo>
                    <a:pt x="1089" y="1977"/>
                    <a:pt x="1276" y="1901"/>
                    <a:pt x="1429" y="1783"/>
                  </a:cubicBezTo>
                  <a:lnTo>
                    <a:pt x="1435" y="1837"/>
                  </a:lnTo>
                  <a:cubicBezTo>
                    <a:pt x="1441" y="1896"/>
                    <a:pt x="1491" y="1940"/>
                    <a:pt x="1551" y="1940"/>
                  </a:cubicBezTo>
                  <a:lnTo>
                    <a:pt x="1767" y="1940"/>
                  </a:lnTo>
                  <a:cubicBezTo>
                    <a:pt x="1832" y="1940"/>
                    <a:pt x="1884" y="1888"/>
                    <a:pt x="1884" y="1824"/>
                  </a:cubicBezTo>
                  <a:lnTo>
                    <a:pt x="1884" y="153"/>
                  </a:lnTo>
                  <a:cubicBezTo>
                    <a:pt x="1884" y="88"/>
                    <a:pt x="1832" y="36"/>
                    <a:pt x="1767" y="36"/>
                  </a:cubicBezTo>
                  <a:close/>
                  <a:moveTo>
                    <a:pt x="1421" y="988"/>
                  </a:moveTo>
                  <a:cubicBezTo>
                    <a:pt x="1421" y="1306"/>
                    <a:pt x="1228" y="1519"/>
                    <a:pt x="942" y="1519"/>
                  </a:cubicBezTo>
                  <a:cubicBezTo>
                    <a:pt x="634" y="1519"/>
                    <a:pt x="468" y="1246"/>
                    <a:pt x="468" y="988"/>
                  </a:cubicBezTo>
                  <a:cubicBezTo>
                    <a:pt x="468" y="724"/>
                    <a:pt x="632" y="457"/>
                    <a:pt x="946" y="457"/>
                  </a:cubicBezTo>
                  <a:cubicBezTo>
                    <a:pt x="1234" y="457"/>
                    <a:pt x="1421" y="666"/>
                    <a:pt x="1421" y="9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>
                <a:solidFill>
                  <a:srgbClr val="FFFFFF"/>
                </a:solidFill>
              </a:endParaRPr>
            </a:p>
          </p:txBody>
        </p:sp>
        <p:sp>
          <p:nvSpPr>
            <p:cNvPr id="101" name="Freeform 32">
              <a:extLst>
                <a:ext uri="{FF2B5EF4-FFF2-40B4-BE49-F238E27FC236}">
                  <a16:creationId xmlns:a16="http://schemas.microsoft.com/office/drawing/2014/main" id="{5D0B555F-48E6-48FA-99DC-AB7108544CA9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408238" y="882650"/>
              <a:ext cx="207962" cy="219075"/>
            </a:xfrm>
            <a:custGeom>
              <a:avLst/>
              <a:gdLst>
                <a:gd name="T0" fmla="*/ 1767 w 1884"/>
                <a:gd name="T1" fmla="*/ 36 h 1977"/>
                <a:gd name="T2" fmla="*/ 1551 w 1884"/>
                <a:gd name="T3" fmla="*/ 36 h 1977"/>
                <a:gd name="T4" fmla="*/ 1435 w 1884"/>
                <a:gd name="T5" fmla="*/ 139 h 1977"/>
                <a:gd name="T6" fmla="*/ 1429 w 1884"/>
                <a:gd name="T7" fmla="*/ 191 h 1977"/>
                <a:gd name="T8" fmla="*/ 941 w 1884"/>
                <a:gd name="T9" fmla="*/ 0 h 1977"/>
                <a:gd name="T10" fmla="*/ 0 w 1884"/>
                <a:gd name="T11" fmla="*/ 988 h 1977"/>
                <a:gd name="T12" fmla="*/ 926 w 1884"/>
                <a:gd name="T13" fmla="*/ 1977 h 1977"/>
                <a:gd name="T14" fmla="*/ 1429 w 1884"/>
                <a:gd name="T15" fmla="*/ 1783 h 1977"/>
                <a:gd name="T16" fmla="*/ 1435 w 1884"/>
                <a:gd name="T17" fmla="*/ 1837 h 1977"/>
                <a:gd name="T18" fmla="*/ 1551 w 1884"/>
                <a:gd name="T19" fmla="*/ 1940 h 1977"/>
                <a:gd name="T20" fmla="*/ 1767 w 1884"/>
                <a:gd name="T21" fmla="*/ 1940 h 1977"/>
                <a:gd name="T22" fmla="*/ 1884 w 1884"/>
                <a:gd name="T23" fmla="*/ 1824 h 1977"/>
                <a:gd name="T24" fmla="*/ 1884 w 1884"/>
                <a:gd name="T25" fmla="*/ 153 h 1977"/>
                <a:gd name="T26" fmla="*/ 1767 w 1884"/>
                <a:gd name="T27" fmla="*/ 36 h 1977"/>
                <a:gd name="T28" fmla="*/ 1421 w 1884"/>
                <a:gd name="T29" fmla="*/ 988 h 1977"/>
                <a:gd name="T30" fmla="*/ 942 w 1884"/>
                <a:gd name="T31" fmla="*/ 1519 h 1977"/>
                <a:gd name="T32" fmla="*/ 468 w 1884"/>
                <a:gd name="T33" fmla="*/ 988 h 1977"/>
                <a:gd name="T34" fmla="*/ 946 w 1884"/>
                <a:gd name="T35" fmla="*/ 457 h 1977"/>
                <a:gd name="T36" fmla="*/ 1421 w 1884"/>
                <a:gd name="T37" fmla="*/ 988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84" h="1977">
                  <a:moveTo>
                    <a:pt x="1767" y="36"/>
                  </a:moveTo>
                  <a:lnTo>
                    <a:pt x="1551" y="36"/>
                  </a:lnTo>
                  <a:cubicBezTo>
                    <a:pt x="1491" y="36"/>
                    <a:pt x="1442" y="80"/>
                    <a:pt x="1435" y="139"/>
                  </a:cubicBezTo>
                  <a:lnTo>
                    <a:pt x="1429" y="191"/>
                  </a:lnTo>
                  <a:cubicBezTo>
                    <a:pt x="1291" y="82"/>
                    <a:pt x="1118" y="0"/>
                    <a:pt x="941" y="0"/>
                  </a:cubicBezTo>
                  <a:cubicBezTo>
                    <a:pt x="387" y="0"/>
                    <a:pt x="0" y="406"/>
                    <a:pt x="0" y="988"/>
                  </a:cubicBezTo>
                  <a:cubicBezTo>
                    <a:pt x="0" y="1561"/>
                    <a:pt x="389" y="1977"/>
                    <a:pt x="926" y="1977"/>
                  </a:cubicBezTo>
                  <a:cubicBezTo>
                    <a:pt x="1089" y="1977"/>
                    <a:pt x="1276" y="1901"/>
                    <a:pt x="1429" y="1783"/>
                  </a:cubicBezTo>
                  <a:lnTo>
                    <a:pt x="1435" y="1837"/>
                  </a:lnTo>
                  <a:cubicBezTo>
                    <a:pt x="1441" y="1896"/>
                    <a:pt x="1491" y="1940"/>
                    <a:pt x="1551" y="1940"/>
                  </a:cubicBezTo>
                  <a:lnTo>
                    <a:pt x="1767" y="1940"/>
                  </a:lnTo>
                  <a:cubicBezTo>
                    <a:pt x="1832" y="1940"/>
                    <a:pt x="1884" y="1888"/>
                    <a:pt x="1884" y="1824"/>
                  </a:cubicBezTo>
                  <a:lnTo>
                    <a:pt x="1884" y="153"/>
                  </a:lnTo>
                  <a:cubicBezTo>
                    <a:pt x="1884" y="88"/>
                    <a:pt x="1832" y="36"/>
                    <a:pt x="1767" y="36"/>
                  </a:cubicBezTo>
                  <a:close/>
                  <a:moveTo>
                    <a:pt x="1421" y="988"/>
                  </a:moveTo>
                  <a:cubicBezTo>
                    <a:pt x="1421" y="1306"/>
                    <a:pt x="1228" y="1519"/>
                    <a:pt x="942" y="1519"/>
                  </a:cubicBezTo>
                  <a:cubicBezTo>
                    <a:pt x="634" y="1519"/>
                    <a:pt x="468" y="1246"/>
                    <a:pt x="468" y="988"/>
                  </a:cubicBezTo>
                  <a:cubicBezTo>
                    <a:pt x="468" y="724"/>
                    <a:pt x="632" y="457"/>
                    <a:pt x="946" y="457"/>
                  </a:cubicBezTo>
                  <a:cubicBezTo>
                    <a:pt x="1234" y="457"/>
                    <a:pt x="1421" y="666"/>
                    <a:pt x="1421" y="9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>
                <a:solidFill>
                  <a:srgbClr val="FFFFFF"/>
                </a:solidFill>
              </a:endParaRPr>
            </a:p>
          </p:txBody>
        </p:sp>
        <p:sp>
          <p:nvSpPr>
            <p:cNvPr id="102" name="Freeform 33">
              <a:extLst>
                <a:ext uri="{FF2B5EF4-FFF2-40B4-BE49-F238E27FC236}">
                  <a16:creationId xmlns:a16="http://schemas.microsoft.com/office/drawing/2014/main" id="{58EFBF06-47B8-41C3-8A64-8C01CFDE5899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382963" y="882650"/>
              <a:ext cx="206375" cy="219075"/>
            </a:xfrm>
            <a:custGeom>
              <a:avLst/>
              <a:gdLst>
                <a:gd name="T0" fmla="*/ 1768 w 1884"/>
                <a:gd name="T1" fmla="*/ 36 h 1977"/>
                <a:gd name="T2" fmla="*/ 1551 w 1884"/>
                <a:gd name="T3" fmla="*/ 36 h 1977"/>
                <a:gd name="T4" fmla="*/ 1435 w 1884"/>
                <a:gd name="T5" fmla="*/ 139 h 1977"/>
                <a:gd name="T6" fmla="*/ 1429 w 1884"/>
                <a:gd name="T7" fmla="*/ 191 h 1977"/>
                <a:gd name="T8" fmla="*/ 942 w 1884"/>
                <a:gd name="T9" fmla="*/ 0 h 1977"/>
                <a:gd name="T10" fmla="*/ 0 w 1884"/>
                <a:gd name="T11" fmla="*/ 988 h 1977"/>
                <a:gd name="T12" fmla="*/ 926 w 1884"/>
                <a:gd name="T13" fmla="*/ 1977 h 1977"/>
                <a:gd name="T14" fmla="*/ 1429 w 1884"/>
                <a:gd name="T15" fmla="*/ 1783 h 1977"/>
                <a:gd name="T16" fmla="*/ 1435 w 1884"/>
                <a:gd name="T17" fmla="*/ 1837 h 1977"/>
                <a:gd name="T18" fmla="*/ 1551 w 1884"/>
                <a:gd name="T19" fmla="*/ 1940 h 1977"/>
                <a:gd name="T20" fmla="*/ 1768 w 1884"/>
                <a:gd name="T21" fmla="*/ 1940 h 1977"/>
                <a:gd name="T22" fmla="*/ 1884 w 1884"/>
                <a:gd name="T23" fmla="*/ 1824 h 1977"/>
                <a:gd name="T24" fmla="*/ 1884 w 1884"/>
                <a:gd name="T25" fmla="*/ 153 h 1977"/>
                <a:gd name="T26" fmla="*/ 1768 w 1884"/>
                <a:gd name="T27" fmla="*/ 36 h 1977"/>
                <a:gd name="T28" fmla="*/ 1421 w 1884"/>
                <a:gd name="T29" fmla="*/ 988 h 1977"/>
                <a:gd name="T30" fmla="*/ 942 w 1884"/>
                <a:gd name="T31" fmla="*/ 1519 h 1977"/>
                <a:gd name="T32" fmla="*/ 468 w 1884"/>
                <a:gd name="T33" fmla="*/ 988 h 1977"/>
                <a:gd name="T34" fmla="*/ 946 w 1884"/>
                <a:gd name="T35" fmla="*/ 457 h 1977"/>
                <a:gd name="T36" fmla="*/ 1421 w 1884"/>
                <a:gd name="T37" fmla="*/ 988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84" h="1977">
                  <a:moveTo>
                    <a:pt x="1768" y="36"/>
                  </a:moveTo>
                  <a:lnTo>
                    <a:pt x="1551" y="36"/>
                  </a:lnTo>
                  <a:cubicBezTo>
                    <a:pt x="1492" y="36"/>
                    <a:pt x="1442" y="80"/>
                    <a:pt x="1435" y="139"/>
                  </a:cubicBezTo>
                  <a:lnTo>
                    <a:pt x="1429" y="191"/>
                  </a:lnTo>
                  <a:cubicBezTo>
                    <a:pt x="1291" y="82"/>
                    <a:pt x="1118" y="0"/>
                    <a:pt x="942" y="0"/>
                  </a:cubicBezTo>
                  <a:cubicBezTo>
                    <a:pt x="387" y="0"/>
                    <a:pt x="0" y="406"/>
                    <a:pt x="0" y="988"/>
                  </a:cubicBezTo>
                  <a:cubicBezTo>
                    <a:pt x="0" y="1561"/>
                    <a:pt x="389" y="1977"/>
                    <a:pt x="926" y="1977"/>
                  </a:cubicBezTo>
                  <a:cubicBezTo>
                    <a:pt x="1089" y="1977"/>
                    <a:pt x="1276" y="1901"/>
                    <a:pt x="1429" y="1783"/>
                  </a:cubicBezTo>
                  <a:lnTo>
                    <a:pt x="1435" y="1837"/>
                  </a:lnTo>
                  <a:cubicBezTo>
                    <a:pt x="1441" y="1896"/>
                    <a:pt x="1491" y="1940"/>
                    <a:pt x="1551" y="1940"/>
                  </a:cubicBezTo>
                  <a:lnTo>
                    <a:pt x="1768" y="1940"/>
                  </a:lnTo>
                  <a:cubicBezTo>
                    <a:pt x="1832" y="1940"/>
                    <a:pt x="1884" y="1888"/>
                    <a:pt x="1884" y="1824"/>
                  </a:cubicBezTo>
                  <a:lnTo>
                    <a:pt x="1884" y="153"/>
                  </a:lnTo>
                  <a:cubicBezTo>
                    <a:pt x="1884" y="88"/>
                    <a:pt x="1832" y="36"/>
                    <a:pt x="1768" y="36"/>
                  </a:cubicBezTo>
                  <a:close/>
                  <a:moveTo>
                    <a:pt x="1421" y="988"/>
                  </a:moveTo>
                  <a:cubicBezTo>
                    <a:pt x="1421" y="1306"/>
                    <a:pt x="1228" y="1519"/>
                    <a:pt x="942" y="1519"/>
                  </a:cubicBezTo>
                  <a:cubicBezTo>
                    <a:pt x="634" y="1519"/>
                    <a:pt x="468" y="1246"/>
                    <a:pt x="468" y="988"/>
                  </a:cubicBezTo>
                  <a:cubicBezTo>
                    <a:pt x="468" y="724"/>
                    <a:pt x="632" y="457"/>
                    <a:pt x="946" y="457"/>
                  </a:cubicBezTo>
                  <a:cubicBezTo>
                    <a:pt x="1235" y="457"/>
                    <a:pt x="1421" y="666"/>
                    <a:pt x="1421" y="9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>
                <a:solidFill>
                  <a:srgbClr val="FFFFFF"/>
                </a:solidFill>
              </a:endParaRPr>
            </a:p>
          </p:txBody>
        </p:sp>
        <p:sp>
          <p:nvSpPr>
            <p:cNvPr id="103" name="Freeform 34">
              <a:extLst>
                <a:ext uri="{FF2B5EF4-FFF2-40B4-BE49-F238E27FC236}">
                  <a16:creationId xmlns:a16="http://schemas.microsoft.com/office/drawing/2014/main" id="{9401776D-7209-4C84-8F29-C1202C43BA8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278063" y="911225"/>
              <a:ext cx="85725" cy="285750"/>
            </a:xfrm>
            <a:custGeom>
              <a:avLst/>
              <a:gdLst>
                <a:gd name="T0" fmla="*/ 660 w 777"/>
                <a:gd name="T1" fmla="*/ 0 h 2578"/>
                <a:gd name="T2" fmla="*/ 411 w 777"/>
                <a:gd name="T3" fmla="*/ 0 h 2578"/>
                <a:gd name="T4" fmla="*/ 294 w 777"/>
                <a:gd name="T5" fmla="*/ 117 h 2578"/>
                <a:gd name="T6" fmla="*/ 294 w 777"/>
                <a:gd name="T7" fmla="*/ 1876 h 2578"/>
                <a:gd name="T8" fmla="*/ 106 w 777"/>
                <a:gd name="T9" fmla="*/ 2106 h 2578"/>
                <a:gd name="T10" fmla="*/ 0 w 777"/>
                <a:gd name="T11" fmla="*/ 2222 h 2578"/>
                <a:gd name="T12" fmla="*/ 0 w 777"/>
                <a:gd name="T13" fmla="*/ 2462 h 2578"/>
                <a:gd name="T14" fmla="*/ 36 w 777"/>
                <a:gd name="T15" fmla="*/ 2546 h 2578"/>
                <a:gd name="T16" fmla="*/ 116 w 777"/>
                <a:gd name="T17" fmla="*/ 2578 h 2578"/>
                <a:gd name="T18" fmla="*/ 122 w 777"/>
                <a:gd name="T19" fmla="*/ 2578 h 2578"/>
                <a:gd name="T20" fmla="*/ 777 w 777"/>
                <a:gd name="T21" fmla="*/ 1879 h 2578"/>
                <a:gd name="T22" fmla="*/ 777 w 777"/>
                <a:gd name="T23" fmla="*/ 117 h 2578"/>
                <a:gd name="T24" fmla="*/ 660 w 777"/>
                <a:gd name="T25" fmla="*/ 0 h 2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7" h="2578">
                  <a:moveTo>
                    <a:pt x="660" y="0"/>
                  </a:moveTo>
                  <a:lnTo>
                    <a:pt x="411" y="0"/>
                  </a:lnTo>
                  <a:cubicBezTo>
                    <a:pt x="347" y="0"/>
                    <a:pt x="294" y="52"/>
                    <a:pt x="294" y="117"/>
                  </a:cubicBezTo>
                  <a:lnTo>
                    <a:pt x="294" y="1876"/>
                  </a:lnTo>
                  <a:cubicBezTo>
                    <a:pt x="294" y="1964"/>
                    <a:pt x="236" y="2094"/>
                    <a:pt x="106" y="2106"/>
                  </a:cubicBezTo>
                  <a:cubicBezTo>
                    <a:pt x="46" y="2111"/>
                    <a:pt x="0" y="2161"/>
                    <a:pt x="0" y="2222"/>
                  </a:cubicBezTo>
                  <a:lnTo>
                    <a:pt x="0" y="2462"/>
                  </a:lnTo>
                  <a:cubicBezTo>
                    <a:pt x="0" y="2494"/>
                    <a:pt x="13" y="2524"/>
                    <a:pt x="36" y="2546"/>
                  </a:cubicBezTo>
                  <a:cubicBezTo>
                    <a:pt x="58" y="2567"/>
                    <a:pt x="87" y="2578"/>
                    <a:pt x="116" y="2578"/>
                  </a:cubicBezTo>
                  <a:cubicBezTo>
                    <a:pt x="118" y="2578"/>
                    <a:pt x="120" y="2578"/>
                    <a:pt x="122" y="2578"/>
                  </a:cubicBezTo>
                  <a:cubicBezTo>
                    <a:pt x="526" y="2560"/>
                    <a:pt x="777" y="2292"/>
                    <a:pt x="777" y="1879"/>
                  </a:cubicBezTo>
                  <a:lnTo>
                    <a:pt x="777" y="117"/>
                  </a:lnTo>
                  <a:cubicBezTo>
                    <a:pt x="777" y="52"/>
                    <a:pt x="724" y="0"/>
                    <a:pt x="6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>
                <a:solidFill>
                  <a:srgbClr val="FFFFFF"/>
                </a:solidFill>
              </a:endParaRPr>
            </a:p>
          </p:txBody>
        </p:sp>
        <p:sp>
          <p:nvSpPr>
            <p:cNvPr id="104" name="Freeform 35">
              <a:extLst>
                <a:ext uri="{FF2B5EF4-FFF2-40B4-BE49-F238E27FC236}">
                  <a16:creationId xmlns:a16="http://schemas.microsoft.com/office/drawing/2014/main" id="{134CC8B3-D139-4A76-80A9-2C8F2E22CBD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76525" y="822325"/>
              <a:ext cx="53975" cy="274638"/>
            </a:xfrm>
            <a:custGeom>
              <a:avLst/>
              <a:gdLst>
                <a:gd name="T0" fmla="*/ 365 w 482"/>
                <a:gd name="T1" fmla="*/ 0 h 2492"/>
                <a:gd name="T2" fmla="*/ 116 w 482"/>
                <a:gd name="T3" fmla="*/ 0 h 2492"/>
                <a:gd name="T4" fmla="*/ 0 w 482"/>
                <a:gd name="T5" fmla="*/ 117 h 2492"/>
                <a:gd name="T6" fmla="*/ 0 w 482"/>
                <a:gd name="T7" fmla="*/ 2375 h 2492"/>
                <a:gd name="T8" fmla="*/ 116 w 482"/>
                <a:gd name="T9" fmla="*/ 2492 h 2492"/>
                <a:gd name="T10" fmla="*/ 365 w 482"/>
                <a:gd name="T11" fmla="*/ 2492 h 2492"/>
                <a:gd name="T12" fmla="*/ 482 w 482"/>
                <a:gd name="T13" fmla="*/ 2375 h 2492"/>
                <a:gd name="T14" fmla="*/ 482 w 482"/>
                <a:gd name="T15" fmla="*/ 117 h 2492"/>
                <a:gd name="T16" fmla="*/ 365 w 482"/>
                <a:gd name="T17" fmla="*/ 0 h 2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2" h="2492">
                  <a:moveTo>
                    <a:pt x="365" y="0"/>
                  </a:moveTo>
                  <a:lnTo>
                    <a:pt x="116" y="0"/>
                  </a:lnTo>
                  <a:cubicBezTo>
                    <a:pt x="52" y="0"/>
                    <a:pt x="0" y="53"/>
                    <a:pt x="0" y="117"/>
                  </a:cubicBezTo>
                  <a:lnTo>
                    <a:pt x="0" y="2375"/>
                  </a:lnTo>
                  <a:cubicBezTo>
                    <a:pt x="0" y="2439"/>
                    <a:pt x="52" y="2492"/>
                    <a:pt x="116" y="2492"/>
                  </a:cubicBezTo>
                  <a:lnTo>
                    <a:pt x="365" y="2492"/>
                  </a:lnTo>
                  <a:cubicBezTo>
                    <a:pt x="430" y="2492"/>
                    <a:pt x="482" y="2439"/>
                    <a:pt x="482" y="2375"/>
                  </a:cubicBezTo>
                  <a:lnTo>
                    <a:pt x="482" y="117"/>
                  </a:lnTo>
                  <a:cubicBezTo>
                    <a:pt x="482" y="53"/>
                    <a:pt x="430" y="0"/>
                    <a:pt x="3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>
                <a:solidFill>
                  <a:srgbClr val="FFFFFF"/>
                </a:solidFill>
              </a:endParaRPr>
            </a:p>
          </p:txBody>
        </p:sp>
        <p:sp>
          <p:nvSpPr>
            <p:cNvPr id="105" name="Freeform 36">
              <a:extLst>
                <a:ext uri="{FF2B5EF4-FFF2-40B4-BE49-F238E27FC236}">
                  <a16:creationId xmlns:a16="http://schemas.microsoft.com/office/drawing/2014/main" id="{869C62F1-EFBC-4934-B5BA-78E9A048C07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90825" y="911225"/>
              <a:ext cx="53975" cy="185738"/>
            </a:xfrm>
            <a:custGeom>
              <a:avLst/>
              <a:gdLst>
                <a:gd name="T0" fmla="*/ 366 w 483"/>
                <a:gd name="T1" fmla="*/ 0 h 1677"/>
                <a:gd name="T2" fmla="*/ 117 w 483"/>
                <a:gd name="T3" fmla="*/ 0 h 1677"/>
                <a:gd name="T4" fmla="*/ 0 w 483"/>
                <a:gd name="T5" fmla="*/ 117 h 1677"/>
                <a:gd name="T6" fmla="*/ 0 w 483"/>
                <a:gd name="T7" fmla="*/ 1561 h 1677"/>
                <a:gd name="T8" fmla="*/ 117 w 483"/>
                <a:gd name="T9" fmla="*/ 1677 h 1677"/>
                <a:gd name="T10" fmla="*/ 366 w 483"/>
                <a:gd name="T11" fmla="*/ 1677 h 1677"/>
                <a:gd name="T12" fmla="*/ 483 w 483"/>
                <a:gd name="T13" fmla="*/ 1561 h 1677"/>
                <a:gd name="T14" fmla="*/ 483 w 483"/>
                <a:gd name="T15" fmla="*/ 117 h 1677"/>
                <a:gd name="T16" fmla="*/ 366 w 483"/>
                <a:gd name="T17" fmla="*/ 0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3" h="1677">
                  <a:moveTo>
                    <a:pt x="366" y="0"/>
                  </a:moveTo>
                  <a:lnTo>
                    <a:pt x="117" y="0"/>
                  </a:lnTo>
                  <a:cubicBezTo>
                    <a:pt x="53" y="0"/>
                    <a:pt x="0" y="52"/>
                    <a:pt x="0" y="117"/>
                  </a:cubicBezTo>
                  <a:lnTo>
                    <a:pt x="0" y="1561"/>
                  </a:lnTo>
                  <a:cubicBezTo>
                    <a:pt x="0" y="1625"/>
                    <a:pt x="53" y="1677"/>
                    <a:pt x="117" y="1677"/>
                  </a:cubicBezTo>
                  <a:lnTo>
                    <a:pt x="366" y="1677"/>
                  </a:lnTo>
                  <a:cubicBezTo>
                    <a:pt x="430" y="1677"/>
                    <a:pt x="483" y="1625"/>
                    <a:pt x="483" y="1561"/>
                  </a:cubicBezTo>
                  <a:lnTo>
                    <a:pt x="483" y="117"/>
                  </a:lnTo>
                  <a:cubicBezTo>
                    <a:pt x="483" y="52"/>
                    <a:pt x="430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>
                <a:solidFill>
                  <a:srgbClr val="FFFFFF"/>
                </a:solidFill>
              </a:endParaRPr>
            </a:p>
          </p:txBody>
        </p:sp>
        <p:sp>
          <p:nvSpPr>
            <p:cNvPr id="106" name="Freeform 37">
              <a:extLst>
                <a:ext uri="{FF2B5EF4-FFF2-40B4-BE49-F238E27FC236}">
                  <a16:creationId xmlns:a16="http://schemas.microsoft.com/office/drawing/2014/main" id="{027EF348-0304-4B0D-AE6E-DAB34BDFB40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905125" y="882650"/>
              <a:ext cx="187325" cy="214313"/>
            </a:xfrm>
            <a:custGeom>
              <a:avLst/>
              <a:gdLst>
                <a:gd name="T0" fmla="*/ 938 w 1695"/>
                <a:gd name="T1" fmla="*/ 0 h 1940"/>
                <a:gd name="T2" fmla="*/ 465 w 1695"/>
                <a:gd name="T3" fmla="*/ 178 h 1940"/>
                <a:gd name="T4" fmla="*/ 463 w 1695"/>
                <a:gd name="T5" fmla="*/ 146 h 1940"/>
                <a:gd name="T6" fmla="*/ 347 w 1695"/>
                <a:gd name="T7" fmla="*/ 36 h 1940"/>
                <a:gd name="T8" fmla="*/ 117 w 1695"/>
                <a:gd name="T9" fmla="*/ 36 h 1940"/>
                <a:gd name="T10" fmla="*/ 0 w 1695"/>
                <a:gd name="T11" fmla="*/ 153 h 1940"/>
                <a:gd name="T12" fmla="*/ 0 w 1695"/>
                <a:gd name="T13" fmla="*/ 1824 h 1940"/>
                <a:gd name="T14" fmla="*/ 117 w 1695"/>
                <a:gd name="T15" fmla="*/ 1940 h 1940"/>
                <a:gd name="T16" fmla="*/ 366 w 1695"/>
                <a:gd name="T17" fmla="*/ 1940 h 1940"/>
                <a:gd name="T18" fmla="*/ 483 w 1695"/>
                <a:gd name="T19" fmla="*/ 1824 h 1940"/>
                <a:gd name="T20" fmla="*/ 483 w 1695"/>
                <a:gd name="T21" fmla="*/ 867 h 1940"/>
                <a:gd name="T22" fmla="*/ 867 w 1695"/>
                <a:gd name="T23" fmla="*/ 460 h 1940"/>
                <a:gd name="T24" fmla="*/ 1212 w 1695"/>
                <a:gd name="T25" fmla="*/ 848 h 1940"/>
                <a:gd name="T26" fmla="*/ 1212 w 1695"/>
                <a:gd name="T27" fmla="*/ 1824 h 1940"/>
                <a:gd name="T28" fmla="*/ 1329 w 1695"/>
                <a:gd name="T29" fmla="*/ 1940 h 1940"/>
                <a:gd name="T30" fmla="*/ 1578 w 1695"/>
                <a:gd name="T31" fmla="*/ 1940 h 1940"/>
                <a:gd name="T32" fmla="*/ 1695 w 1695"/>
                <a:gd name="T33" fmla="*/ 1824 h 1940"/>
                <a:gd name="T34" fmla="*/ 1695 w 1695"/>
                <a:gd name="T35" fmla="*/ 786 h 1940"/>
                <a:gd name="T36" fmla="*/ 938 w 1695"/>
                <a:gd name="T37" fmla="*/ 0 h 1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5" h="1940">
                  <a:moveTo>
                    <a:pt x="938" y="0"/>
                  </a:moveTo>
                  <a:cubicBezTo>
                    <a:pt x="759" y="0"/>
                    <a:pt x="600" y="60"/>
                    <a:pt x="465" y="178"/>
                  </a:cubicBezTo>
                  <a:lnTo>
                    <a:pt x="463" y="146"/>
                  </a:lnTo>
                  <a:cubicBezTo>
                    <a:pt x="460" y="84"/>
                    <a:pt x="409" y="36"/>
                    <a:pt x="347" y="36"/>
                  </a:cubicBezTo>
                  <a:lnTo>
                    <a:pt x="117" y="36"/>
                  </a:lnTo>
                  <a:cubicBezTo>
                    <a:pt x="52" y="36"/>
                    <a:pt x="0" y="88"/>
                    <a:pt x="0" y="153"/>
                  </a:cubicBezTo>
                  <a:lnTo>
                    <a:pt x="0" y="1824"/>
                  </a:lnTo>
                  <a:cubicBezTo>
                    <a:pt x="0" y="1888"/>
                    <a:pt x="52" y="1940"/>
                    <a:pt x="117" y="1940"/>
                  </a:cubicBezTo>
                  <a:lnTo>
                    <a:pt x="366" y="1940"/>
                  </a:lnTo>
                  <a:cubicBezTo>
                    <a:pt x="430" y="1940"/>
                    <a:pt x="483" y="1888"/>
                    <a:pt x="483" y="1824"/>
                  </a:cubicBezTo>
                  <a:lnTo>
                    <a:pt x="483" y="867"/>
                  </a:lnTo>
                  <a:cubicBezTo>
                    <a:pt x="483" y="624"/>
                    <a:pt x="637" y="460"/>
                    <a:pt x="867" y="460"/>
                  </a:cubicBezTo>
                  <a:cubicBezTo>
                    <a:pt x="1167" y="460"/>
                    <a:pt x="1212" y="703"/>
                    <a:pt x="1212" y="848"/>
                  </a:cubicBezTo>
                  <a:lnTo>
                    <a:pt x="1212" y="1824"/>
                  </a:lnTo>
                  <a:cubicBezTo>
                    <a:pt x="1212" y="1888"/>
                    <a:pt x="1265" y="1940"/>
                    <a:pt x="1329" y="1940"/>
                  </a:cubicBezTo>
                  <a:lnTo>
                    <a:pt x="1578" y="1940"/>
                  </a:lnTo>
                  <a:cubicBezTo>
                    <a:pt x="1642" y="1940"/>
                    <a:pt x="1695" y="1888"/>
                    <a:pt x="1695" y="1824"/>
                  </a:cubicBezTo>
                  <a:lnTo>
                    <a:pt x="1695" y="786"/>
                  </a:lnTo>
                  <a:cubicBezTo>
                    <a:pt x="1695" y="309"/>
                    <a:pt x="139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>
                <a:solidFill>
                  <a:srgbClr val="FFFFFF"/>
                </a:solidFill>
              </a:endParaRPr>
            </a:p>
          </p:txBody>
        </p:sp>
        <p:sp>
          <p:nvSpPr>
            <p:cNvPr id="107" name="Freeform 38">
              <a:extLst>
                <a:ext uri="{FF2B5EF4-FFF2-40B4-BE49-F238E27FC236}">
                  <a16:creationId xmlns:a16="http://schemas.microsoft.com/office/drawing/2014/main" id="{37025C6D-39CA-4EAA-9FCB-09BD69EB6BF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49600" y="882650"/>
              <a:ext cx="187325" cy="214313"/>
            </a:xfrm>
            <a:custGeom>
              <a:avLst/>
              <a:gdLst>
                <a:gd name="T0" fmla="*/ 938 w 1695"/>
                <a:gd name="T1" fmla="*/ 0 h 1940"/>
                <a:gd name="T2" fmla="*/ 465 w 1695"/>
                <a:gd name="T3" fmla="*/ 178 h 1940"/>
                <a:gd name="T4" fmla="*/ 463 w 1695"/>
                <a:gd name="T5" fmla="*/ 146 h 1940"/>
                <a:gd name="T6" fmla="*/ 347 w 1695"/>
                <a:gd name="T7" fmla="*/ 36 h 1940"/>
                <a:gd name="T8" fmla="*/ 117 w 1695"/>
                <a:gd name="T9" fmla="*/ 36 h 1940"/>
                <a:gd name="T10" fmla="*/ 0 w 1695"/>
                <a:gd name="T11" fmla="*/ 153 h 1940"/>
                <a:gd name="T12" fmla="*/ 0 w 1695"/>
                <a:gd name="T13" fmla="*/ 1824 h 1940"/>
                <a:gd name="T14" fmla="*/ 117 w 1695"/>
                <a:gd name="T15" fmla="*/ 1940 h 1940"/>
                <a:gd name="T16" fmla="*/ 366 w 1695"/>
                <a:gd name="T17" fmla="*/ 1940 h 1940"/>
                <a:gd name="T18" fmla="*/ 483 w 1695"/>
                <a:gd name="T19" fmla="*/ 1824 h 1940"/>
                <a:gd name="T20" fmla="*/ 483 w 1695"/>
                <a:gd name="T21" fmla="*/ 867 h 1940"/>
                <a:gd name="T22" fmla="*/ 867 w 1695"/>
                <a:gd name="T23" fmla="*/ 460 h 1940"/>
                <a:gd name="T24" fmla="*/ 1213 w 1695"/>
                <a:gd name="T25" fmla="*/ 848 h 1940"/>
                <a:gd name="T26" fmla="*/ 1213 w 1695"/>
                <a:gd name="T27" fmla="*/ 1824 h 1940"/>
                <a:gd name="T28" fmla="*/ 1329 w 1695"/>
                <a:gd name="T29" fmla="*/ 1940 h 1940"/>
                <a:gd name="T30" fmla="*/ 1578 w 1695"/>
                <a:gd name="T31" fmla="*/ 1940 h 1940"/>
                <a:gd name="T32" fmla="*/ 1695 w 1695"/>
                <a:gd name="T33" fmla="*/ 1824 h 1940"/>
                <a:gd name="T34" fmla="*/ 1695 w 1695"/>
                <a:gd name="T35" fmla="*/ 786 h 1940"/>
                <a:gd name="T36" fmla="*/ 938 w 1695"/>
                <a:gd name="T37" fmla="*/ 0 h 1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5" h="1940">
                  <a:moveTo>
                    <a:pt x="938" y="0"/>
                  </a:moveTo>
                  <a:cubicBezTo>
                    <a:pt x="759" y="0"/>
                    <a:pt x="601" y="60"/>
                    <a:pt x="465" y="178"/>
                  </a:cubicBezTo>
                  <a:lnTo>
                    <a:pt x="463" y="146"/>
                  </a:lnTo>
                  <a:cubicBezTo>
                    <a:pt x="460" y="84"/>
                    <a:pt x="409" y="36"/>
                    <a:pt x="347" y="36"/>
                  </a:cubicBezTo>
                  <a:lnTo>
                    <a:pt x="117" y="36"/>
                  </a:lnTo>
                  <a:cubicBezTo>
                    <a:pt x="52" y="36"/>
                    <a:pt x="0" y="88"/>
                    <a:pt x="0" y="153"/>
                  </a:cubicBezTo>
                  <a:lnTo>
                    <a:pt x="0" y="1824"/>
                  </a:lnTo>
                  <a:cubicBezTo>
                    <a:pt x="0" y="1888"/>
                    <a:pt x="52" y="1940"/>
                    <a:pt x="117" y="1940"/>
                  </a:cubicBezTo>
                  <a:lnTo>
                    <a:pt x="366" y="1940"/>
                  </a:lnTo>
                  <a:cubicBezTo>
                    <a:pt x="430" y="1940"/>
                    <a:pt x="483" y="1888"/>
                    <a:pt x="483" y="1824"/>
                  </a:cubicBezTo>
                  <a:lnTo>
                    <a:pt x="483" y="867"/>
                  </a:lnTo>
                  <a:cubicBezTo>
                    <a:pt x="483" y="624"/>
                    <a:pt x="637" y="460"/>
                    <a:pt x="867" y="460"/>
                  </a:cubicBezTo>
                  <a:cubicBezTo>
                    <a:pt x="1168" y="460"/>
                    <a:pt x="1213" y="703"/>
                    <a:pt x="1213" y="848"/>
                  </a:cubicBezTo>
                  <a:lnTo>
                    <a:pt x="1213" y="1824"/>
                  </a:lnTo>
                  <a:cubicBezTo>
                    <a:pt x="1213" y="1888"/>
                    <a:pt x="1265" y="1940"/>
                    <a:pt x="1329" y="1940"/>
                  </a:cubicBezTo>
                  <a:lnTo>
                    <a:pt x="1578" y="1940"/>
                  </a:lnTo>
                  <a:cubicBezTo>
                    <a:pt x="1643" y="1940"/>
                    <a:pt x="1695" y="1888"/>
                    <a:pt x="1695" y="1824"/>
                  </a:cubicBezTo>
                  <a:lnTo>
                    <a:pt x="1695" y="786"/>
                  </a:lnTo>
                  <a:cubicBezTo>
                    <a:pt x="1695" y="309"/>
                    <a:pt x="139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>
                <a:solidFill>
                  <a:srgbClr val="FFFFFF"/>
                </a:solidFill>
              </a:endParaRPr>
            </a:p>
          </p:txBody>
        </p:sp>
        <p:sp>
          <p:nvSpPr>
            <p:cNvPr id="108" name="Oval 39">
              <a:extLst>
                <a:ext uri="{FF2B5EF4-FFF2-40B4-BE49-F238E27FC236}">
                  <a16:creationId xmlns:a16="http://schemas.microsoft.com/office/drawing/2014/main" id="{E0B10DB1-3E5B-4555-9348-2ECCD3732C5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787650" y="822325"/>
              <a:ext cx="60325" cy="587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>
                <a:solidFill>
                  <a:srgbClr val="FFFFFF"/>
                </a:solidFill>
              </a:endParaRPr>
            </a:p>
          </p:txBody>
        </p:sp>
        <p:sp>
          <p:nvSpPr>
            <p:cNvPr id="109" name="Oval 40">
              <a:extLst>
                <a:ext uri="{FF2B5EF4-FFF2-40B4-BE49-F238E27FC236}">
                  <a16:creationId xmlns:a16="http://schemas.microsoft.com/office/drawing/2014/main" id="{EC696EF0-1C88-48D2-BDB4-289A2732BD7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306638" y="822325"/>
              <a:ext cx="60325" cy="587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>
                <a:solidFill>
                  <a:srgbClr val="FFFFFF"/>
                </a:solidFill>
              </a:endParaRPr>
            </a:p>
          </p:txBody>
        </p:sp>
        <p:sp>
          <p:nvSpPr>
            <p:cNvPr id="110" name="Oval 41">
              <a:extLst>
                <a:ext uri="{FF2B5EF4-FFF2-40B4-BE49-F238E27FC236}">
                  <a16:creationId xmlns:a16="http://schemas.microsoft.com/office/drawing/2014/main" id="{FE9AE8F6-6E00-484B-ABA8-305B3BC13AD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577975" y="822325"/>
              <a:ext cx="60325" cy="587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>
                <a:solidFill>
                  <a:srgbClr val="FFFFFF"/>
                </a:solidFill>
              </a:endParaRPr>
            </a:p>
          </p:txBody>
        </p:sp>
        <p:sp>
          <p:nvSpPr>
            <p:cNvPr id="111" name="Freeform 42">
              <a:extLst>
                <a:ext uri="{FF2B5EF4-FFF2-40B4-BE49-F238E27FC236}">
                  <a16:creationId xmlns:a16="http://schemas.microsoft.com/office/drawing/2014/main" id="{8FEB9D3C-EE50-441E-985C-001A4387C65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2638" y="1104900"/>
              <a:ext cx="106362" cy="107950"/>
            </a:xfrm>
            <a:custGeom>
              <a:avLst/>
              <a:gdLst>
                <a:gd name="T0" fmla="*/ 899 w 965"/>
                <a:gd name="T1" fmla="*/ 598 h 969"/>
                <a:gd name="T2" fmla="*/ 626 w 965"/>
                <a:gd name="T3" fmla="*/ 65 h 969"/>
                <a:gd name="T4" fmla="*/ 64 w 965"/>
                <a:gd name="T5" fmla="*/ 370 h 969"/>
                <a:gd name="T6" fmla="*/ 366 w 965"/>
                <a:gd name="T7" fmla="*/ 904 h 969"/>
                <a:gd name="T8" fmla="*/ 899 w 965"/>
                <a:gd name="T9" fmla="*/ 598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5" h="969">
                  <a:moveTo>
                    <a:pt x="899" y="598"/>
                  </a:moveTo>
                  <a:cubicBezTo>
                    <a:pt x="965" y="367"/>
                    <a:pt x="858" y="131"/>
                    <a:pt x="626" y="65"/>
                  </a:cubicBezTo>
                  <a:cubicBezTo>
                    <a:pt x="395" y="0"/>
                    <a:pt x="139" y="118"/>
                    <a:pt x="64" y="370"/>
                  </a:cubicBezTo>
                  <a:cubicBezTo>
                    <a:pt x="0" y="582"/>
                    <a:pt x="135" y="838"/>
                    <a:pt x="366" y="904"/>
                  </a:cubicBezTo>
                  <a:cubicBezTo>
                    <a:pt x="598" y="969"/>
                    <a:pt x="834" y="830"/>
                    <a:pt x="899" y="598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2" name="Freeform 43">
              <a:extLst>
                <a:ext uri="{FF2B5EF4-FFF2-40B4-BE49-F238E27FC236}">
                  <a16:creationId xmlns:a16="http://schemas.microsoft.com/office/drawing/2014/main" id="{27C742A4-92CF-4DEB-8844-DECF1A46CDD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7413" y="906463"/>
              <a:ext cx="122237" cy="130175"/>
            </a:xfrm>
            <a:custGeom>
              <a:avLst/>
              <a:gdLst>
                <a:gd name="T0" fmla="*/ 1060 w 1104"/>
                <a:gd name="T1" fmla="*/ 679 h 1178"/>
                <a:gd name="T2" fmla="*/ 632 w 1104"/>
                <a:gd name="T3" fmla="*/ 86 h 1178"/>
                <a:gd name="T4" fmla="*/ 16 w 1104"/>
                <a:gd name="T5" fmla="*/ 539 h 1178"/>
                <a:gd name="T6" fmla="*/ 469 w 1104"/>
                <a:gd name="T7" fmla="*/ 1155 h 1178"/>
                <a:gd name="T8" fmla="*/ 1060 w 1104"/>
                <a:gd name="T9" fmla="*/ 679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4" h="1178">
                  <a:moveTo>
                    <a:pt x="1060" y="679"/>
                  </a:moveTo>
                  <a:cubicBezTo>
                    <a:pt x="1104" y="384"/>
                    <a:pt x="920" y="163"/>
                    <a:pt x="632" y="86"/>
                  </a:cubicBezTo>
                  <a:cubicBezTo>
                    <a:pt x="313" y="0"/>
                    <a:pt x="32" y="241"/>
                    <a:pt x="16" y="539"/>
                  </a:cubicBezTo>
                  <a:cubicBezTo>
                    <a:pt x="0" y="831"/>
                    <a:pt x="154" y="1130"/>
                    <a:pt x="469" y="1155"/>
                  </a:cubicBezTo>
                  <a:cubicBezTo>
                    <a:pt x="767" y="1178"/>
                    <a:pt x="1015" y="974"/>
                    <a:pt x="1060" y="679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3" name="Freeform 44">
              <a:extLst>
                <a:ext uri="{FF2B5EF4-FFF2-40B4-BE49-F238E27FC236}">
                  <a16:creationId xmlns:a16="http://schemas.microsoft.com/office/drawing/2014/main" id="{6FD6B54C-CAE7-46EA-BE87-396CDE8DA14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4238" y="1046163"/>
              <a:ext cx="106362" cy="103188"/>
            </a:xfrm>
            <a:custGeom>
              <a:avLst/>
              <a:gdLst>
                <a:gd name="T0" fmla="*/ 899 w 956"/>
                <a:gd name="T1" fmla="*/ 574 h 924"/>
                <a:gd name="T2" fmla="*/ 536 w 956"/>
                <a:gd name="T3" fmla="*/ 38 h 924"/>
                <a:gd name="T4" fmla="*/ 16 w 956"/>
                <a:gd name="T5" fmla="*/ 421 h 924"/>
                <a:gd name="T6" fmla="*/ 389 w 956"/>
                <a:gd name="T7" fmla="*/ 886 h 924"/>
                <a:gd name="T8" fmla="*/ 899 w 956"/>
                <a:gd name="T9" fmla="*/ 574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6" h="924">
                  <a:moveTo>
                    <a:pt x="899" y="574"/>
                  </a:moveTo>
                  <a:cubicBezTo>
                    <a:pt x="956" y="328"/>
                    <a:pt x="785" y="76"/>
                    <a:pt x="536" y="38"/>
                  </a:cubicBezTo>
                  <a:cubicBezTo>
                    <a:pt x="287" y="0"/>
                    <a:pt x="33" y="172"/>
                    <a:pt x="16" y="421"/>
                  </a:cubicBezTo>
                  <a:cubicBezTo>
                    <a:pt x="0" y="675"/>
                    <a:pt x="140" y="848"/>
                    <a:pt x="389" y="886"/>
                  </a:cubicBezTo>
                  <a:cubicBezTo>
                    <a:pt x="638" y="924"/>
                    <a:pt x="844" y="812"/>
                    <a:pt x="899" y="574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4" name="Freeform 45">
              <a:extLst>
                <a:ext uri="{FF2B5EF4-FFF2-40B4-BE49-F238E27FC236}">
                  <a16:creationId xmlns:a16="http://schemas.microsoft.com/office/drawing/2014/main" id="{4BCD59DC-1385-4C47-B238-A17C9EA58AF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82663" y="998538"/>
              <a:ext cx="106362" cy="115888"/>
            </a:xfrm>
            <a:custGeom>
              <a:avLst/>
              <a:gdLst>
                <a:gd name="T0" fmla="*/ 960 w 966"/>
                <a:gd name="T1" fmla="*/ 581 h 1038"/>
                <a:gd name="T2" fmla="*/ 565 w 966"/>
                <a:gd name="T3" fmla="*/ 39 h 1038"/>
                <a:gd name="T4" fmla="*/ 54 w 966"/>
                <a:gd name="T5" fmla="*/ 423 h 1038"/>
                <a:gd name="T6" fmla="*/ 432 w 966"/>
                <a:gd name="T7" fmla="*/ 988 h 1038"/>
                <a:gd name="T8" fmla="*/ 960 w 966"/>
                <a:gd name="T9" fmla="*/ 581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6" h="1038">
                  <a:moveTo>
                    <a:pt x="960" y="581"/>
                  </a:moveTo>
                  <a:cubicBezTo>
                    <a:pt x="966" y="329"/>
                    <a:pt x="817" y="77"/>
                    <a:pt x="565" y="39"/>
                  </a:cubicBezTo>
                  <a:cubicBezTo>
                    <a:pt x="313" y="0"/>
                    <a:pt x="116" y="155"/>
                    <a:pt x="54" y="423"/>
                  </a:cubicBezTo>
                  <a:cubicBezTo>
                    <a:pt x="0" y="659"/>
                    <a:pt x="182" y="941"/>
                    <a:pt x="432" y="988"/>
                  </a:cubicBezTo>
                  <a:cubicBezTo>
                    <a:pt x="702" y="1038"/>
                    <a:pt x="955" y="835"/>
                    <a:pt x="960" y="58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5" name="Freeform 46">
              <a:extLst>
                <a:ext uri="{FF2B5EF4-FFF2-40B4-BE49-F238E27FC236}">
                  <a16:creationId xmlns:a16="http://schemas.microsoft.com/office/drawing/2014/main" id="{6EDCFFDF-55C4-4002-B1BA-96C7730F76B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16000" y="890588"/>
              <a:ext cx="112712" cy="109538"/>
            </a:xfrm>
            <a:custGeom>
              <a:avLst/>
              <a:gdLst>
                <a:gd name="T0" fmla="*/ 996 w 1018"/>
                <a:gd name="T1" fmla="*/ 536 h 998"/>
                <a:gd name="T2" fmla="*/ 593 w 1018"/>
                <a:gd name="T3" fmla="*/ 6 h 998"/>
                <a:gd name="T4" fmla="*/ 49 w 1018"/>
                <a:gd name="T5" fmla="*/ 406 h 998"/>
                <a:gd name="T6" fmla="*/ 417 w 1018"/>
                <a:gd name="T7" fmla="*/ 958 h 998"/>
                <a:gd name="T8" fmla="*/ 996 w 1018"/>
                <a:gd name="T9" fmla="*/ 536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8" h="998">
                  <a:moveTo>
                    <a:pt x="996" y="536"/>
                  </a:moveTo>
                  <a:cubicBezTo>
                    <a:pt x="1018" y="273"/>
                    <a:pt x="857" y="12"/>
                    <a:pt x="593" y="6"/>
                  </a:cubicBezTo>
                  <a:cubicBezTo>
                    <a:pt x="335" y="0"/>
                    <a:pt x="97" y="157"/>
                    <a:pt x="49" y="406"/>
                  </a:cubicBezTo>
                  <a:cubicBezTo>
                    <a:pt x="0" y="664"/>
                    <a:pt x="156" y="919"/>
                    <a:pt x="417" y="958"/>
                  </a:cubicBezTo>
                  <a:cubicBezTo>
                    <a:pt x="677" y="998"/>
                    <a:pt x="975" y="780"/>
                    <a:pt x="996" y="536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6" name="Freeform 47">
              <a:extLst>
                <a:ext uri="{FF2B5EF4-FFF2-40B4-BE49-F238E27FC236}">
                  <a16:creationId xmlns:a16="http://schemas.microsoft.com/office/drawing/2014/main" id="{61F6F69B-E25F-4143-A72A-46C584AAEC2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4550" y="800100"/>
              <a:ext cx="103187" cy="109538"/>
            </a:xfrm>
            <a:custGeom>
              <a:avLst/>
              <a:gdLst>
                <a:gd name="T0" fmla="*/ 892 w 930"/>
                <a:gd name="T1" fmla="*/ 510 h 986"/>
                <a:gd name="T2" fmla="*/ 542 w 930"/>
                <a:gd name="T3" fmla="*/ 24 h 986"/>
                <a:gd name="T4" fmla="*/ 22 w 930"/>
                <a:gd name="T5" fmla="*/ 406 h 986"/>
                <a:gd name="T6" fmla="*/ 404 w 930"/>
                <a:gd name="T7" fmla="*/ 926 h 986"/>
                <a:gd name="T8" fmla="*/ 892 w 930"/>
                <a:gd name="T9" fmla="*/ 510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0" h="986">
                  <a:moveTo>
                    <a:pt x="892" y="510"/>
                  </a:moveTo>
                  <a:cubicBezTo>
                    <a:pt x="930" y="261"/>
                    <a:pt x="792" y="48"/>
                    <a:pt x="542" y="24"/>
                  </a:cubicBezTo>
                  <a:cubicBezTo>
                    <a:pt x="285" y="0"/>
                    <a:pt x="42" y="155"/>
                    <a:pt x="22" y="406"/>
                  </a:cubicBezTo>
                  <a:cubicBezTo>
                    <a:pt x="0" y="686"/>
                    <a:pt x="161" y="862"/>
                    <a:pt x="404" y="926"/>
                  </a:cubicBezTo>
                  <a:cubicBezTo>
                    <a:pt x="632" y="986"/>
                    <a:pt x="854" y="759"/>
                    <a:pt x="892" y="510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7" name="Freeform 48">
              <a:extLst>
                <a:ext uri="{FF2B5EF4-FFF2-40B4-BE49-F238E27FC236}">
                  <a16:creationId xmlns:a16="http://schemas.microsoft.com/office/drawing/2014/main" id="{A352ECC5-49EA-4FCC-836F-67E3BBECE7D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73150" y="1085850"/>
              <a:ext cx="85725" cy="93663"/>
            </a:xfrm>
            <a:custGeom>
              <a:avLst/>
              <a:gdLst>
                <a:gd name="T0" fmla="*/ 754 w 786"/>
                <a:gd name="T1" fmla="*/ 492 h 850"/>
                <a:gd name="T2" fmla="*/ 467 w 786"/>
                <a:gd name="T3" fmla="*/ 67 h 850"/>
                <a:gd name="T4" fmla="*/ 13 w 786"/>
                <a:gd name="T5" fmla="*/ 393 h 850"/>
                <a:gd name="T6" fmla="*/ 300 w 786"/>
                <a:gd name="T7" fmla="*/ 817 h 850"/>
                <a:gd name="T8" fmla="*/ 754 w 786"/>
                <a:gd name="T9" fmla="*/ 492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6" h="850">
                  <a:moveTo>
                    <a:pt x="754" y="492"/>
                  </a:moveTo>
                  <a:cubicBezTo>
                    <a:pt x="786" y="280"/>
                    <a:pt x="671" y="133"/>
                    <a:pt x="467" y="67"/>
                  </a:cubicBezTo>
                  <a:cubicBezTo>
                    <a:pt x="256" y="0"/>
                    <a:pt x="27" y="144"/>
                    <a:pt x="13" y="393"/>
                  </a:cubicBezTo>
                  <a:cubicBezTo>
                    <a:pt x="0" y="607"/>
                    <a:pt x="88" y="785"/>
                    <a:pt x="300" y="817"/>
                  </a:cubicBezTo>
                  <a:cubicBezTo>
                    <a:pt x="512" y="850"/>
                    <a:pt x="722" y="704"/>
                    <a:pt x="754" y="492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8" name="Freeform 49">
              <a:extLst>
                <a:ext uri="{FF2B5EF4-FFF2-40B4-BE49-F238E27FC236}">
                  <a16:creationId xmlns:a16="http://schemas.microsoft.com/office/drawing/2014/main" id="{EB2F4C43-7E92-4220-BE74-220E4DF9F94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39813" y="750888"/>
              <a:ext cx="131762" cy="125413"/>
            </a:xfrm>
            <a:custGeom>
              <a:avLst/>
              <a:gdLst>
                <a:gd name="T0" fmla="*/ 1157 w 1199"/>
                <a:gd name="T1" fmla="*/ 670 h 1133"/>
                <a:gd name="T2" fmla="*/ 693 w 1199"/>
                <a:gd name="T3" fmla="*/ 42 h 1133"/>
                <a:gd name="T4" fmla="*/ 88 w 1199"/>
                <a:gd name="T5" fmla="*/ 476 h 1133"/>
                <a:gd name="T6" fmla="*/ 517 w 1199"/>
                <a:gd name="T7" fmla="*/ 1091 h 1133"/>
                <a:gd name="T8" fmla="*/ 1157 w 1199"/>
                <a:gd name="T9" fmla="*/ 67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9" h="1133">
                  <a:moveTo>
                    <a:pt x="1157" y="670"/>
                  </a:moveTo>
                  <a:cubicBezTo>
                    <a:pt x="1199" y="390"/>
                    <a:pt x="972" y="85"/>
                    <a:pt x="693" y="42"/>
                  </a:cubicBezTo>
                  <a:cubicBezTo>
                    <a:pt x="413" y="0"/>
                    <a:pt x="179" y="213"/>
                    <a:pt x="88" y="476"/>
                  </a:cubicBezTo>
                  <a:cubicBezTo>
                    <a:pt x="0" y="730"/>
                    <a:pt x="296" y="1057"/>
                    <a:pt x="517" y="1091"/>
                  </a:cubicBezTo>
                  <a:cubicBezTo>
                    <a:pt x="796" y="1133"/>
                    <a:pt x="1114" y="949"/>
                    <a:pt x="1157" y="670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19" name="Freeform 50">
              <a:extLst>
                <a:ext uri="{FF2B5EF4-FFF2-40B4-BE49-F238E27FC236}">
                  <a16:creationId xmlns:a16="http://schemas.microsoft.com/office/drawing/2014/main" id="{27FF50D3-16BF-447B-92CD-5FE3D9884B8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4225" y="882650"/>
              <a:ext cx="96837" cy="103188"/>
            </a:xfrm>
            <a:custGeom>
              <a:avLst/>
              <a:gdLst>
                <a:gd name="T0" fmla="*/ 843 w 878"/>
                <a:gd name="T1" fmla="*/ 540 h 928"/>
                <a:gd name="T2" fmla="*/ 490 w 878"/>
                <a:gd name="T3" fmla="*/ 60 h 928"/>
                <a:gd name="T4" fmla="*/ 10 w 878"/>
                <a:gd name="T5" fmla="*/ 413 h 928"/>
                <a:gd name="T6" fmla="*/ 363 w 878"/>
                <a:gd name="T7" fmla="*/ 893 h 928"/>
                <a:gd name="T8" fmla="*/ 843 w 878"/>
                <a:gd name="T9" fmla="*/ 540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928">
                  <a:moveTo>
                    <a:pt x="843" y="540"/>
                  </a:moveTo>
                  <a:cubicBezTo>
                    <a:pt x="878" y="310"/>
                    <a:pt x="717" y="113"/>
                    <a:pt x="490" y="60"/>
                  </a:cubicBezTo>
                  <a:cubicBezTo>
                    <a:pt x="238" y="0"/>
                    <a:pt x="20" y="152"/>
                    <a:pt x="10" y="413"/>
                  </a:cubicBezTo>
                  <a:cubicBezTo>
                    <a:pt x="0" y="646"/>
                    <a:pt x="133" y="858"/>
                    <a:pt x="363" y="893"/>
                  </a:cubicBezTo>
                  <a:cubicBezTo>
                    <a:pt x="593" y="928"/>
                    <a:pt x="808" y="770"/>
                    <a:pt x="843" y="540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0" name="Freeform 51">
              <a:extLst>
                <a:ext uri="{FF2B5EF4-FFF2-40B4-BE49-F238E27FC236}">
                  <a16:creationId xmlns:a16="http://schemas.microsoft.com/office/drawing/2014/main" id="{6E6BA124-AF74-4EAC-A450-12F6ACCB8BE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49325" y="817563"/>
              <a:ext cx="103187" cy="98425"/>
            </a:xfrm>
            <a:custGeom>
              <a:avLst/>
              <a:gdLst>
                <a:gd name="T0" fmla="*/ 370 w 939"/>
                <a:gd name="T1" fmla="*/ 853 h 896"/>
                <a:gd name="T2" fmla="*/ 872 w 939"/>
                <a:gd name="T3" fmla="*/ 509 h 896"/>
                <a:gd name="T4" fmla="*/ 535 w 939"/>
                <a:gd name="T5" fmla="*/ 17 h 896"/>
                <a:gd name="T6" fmla="*/ 43 w 939"/>
                <a:gd name="T7" fmla="*/ 354 h 896"/>
                <a:gd name="T8" fmla="*/ 370 w 939"/>
                <a:gd name="T9" fmla="*/ 853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9" h="896">
                  <a:moveTo>
                    <a:pt x="370" y="853"/>
                  </a:moveTo>
                  <a:cubicBezTo>
                    <a:pt x="599" y="896"/>
                    <a:pt x="811" y="733"/>
                    <a:pt x="872" y="509"/>
                  </a:cubicBezTo>
                  <a:cubicBezTo>
                    <a:pt x="939" y="259"/>
                    <a:pt x="795" y="36"/>
                    <a:pt x="535" y="17"/>
                  </a:cubicBezTo>
                  <a:cubicBezTo>
                    <a:pt x="302" y="0"/>
                    <a:pt x="85" y="125"/>
                    <a:pt x="43" y="354"/>
                  </a:cubicBezTo>
                  <a:cubicBezTo>
                    <a:pt x="0" y="583"/>
                    <a:pt x="141" y="810"/>
                    <a:pt x="370" y="853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1" name="Freeform 52">
              <a:extLst>
                <a:ext uri="{FF2B5EF4-FFF2-40B4-BE49-F238E27FC236}">
                  <a16:creationId xmlns:a16="http://schemas.microsoft.com/office/drawing/2014/main" id="{A24F218C-9572-4904-9A30-C07908A4D3A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90575" y="990600"/>
              <a:ext cx="104775" cy="106363"/>
            </a:xfrm>
            <a:custGeom>
              <a:avLst/>
              <a:gdLst>
                <a:gd name="T0" fmla="*/ 912 w 962"/>
                <a:gd name="T1" fmla="*/ 541 h 954"/>
                <a:gd name="T2" fmla="*/ 536 w 962"/>
                <a:gd name="T3" fmla="*/ 30 h 954"/>
                <a:gd name="T4" fmla="*/ 25 w 962"/>
                <a:gd name="T5" fmla="*/ 406 h 954"/>
                <a:gd name="T6" fmla="*/ 401 w 962"/>
                <a:gd name="T7" fmla="*/ 917 h 954"/>
                <a:gd name="T8" fmla="*/ 912 w 962"/>
                <a:gd name="T9" fmla="*/ 541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2" h="954">
                  <a:moveTo>
                    <a:pt x="912" y="541"/>
                  </a:moveTo>
                  <a:cubicBezTo>
                    <a:pt x="962" y="298"/>
                    <a:pt x="782" y="60"/>
                    <a:pt x="536" y="30"/>
                  </a:cubicBezTo>
                  <a:cubicBezTo>
                    <a:pt x="292" y="0"/>
                    <a:pt x="51" y="160"/>
                    <a:pt x="25" y="406"/>
                  </a:cubicBezTo>
                  <a:cubicBezTo>
                    <a:pt x="0" y="649"/>
                    <a:pt x="156" y="880"/>
                    <a:pt x="401" y="917"/>
                  </a:cubicBezTo>
                  <a:cubicBezTo>
                    <a:pt x="646" y="954"/>
                    <a:pt x="863" y="784"/>
                    <a:pt x="912" y="54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2" name="Freeform 53">
              <a:extLst>
                <a:ext uri="{FF2B5EF4-FFF2-40B4-BE49-F238E27FC236}">
                  <a16:creationId xmlns:a16="http://schemas.microsoft.com/office/drawing/2014/main" id="{D6898B7D-A772-4E30-BFBB-471991C3395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74725" y="1125538"/>
              <a:ext cx="100012" cy="101600"/>
            </a:xfrm>
            <a:custGeom>
              <a:avLst/>
              <a:gdLst>
                <a:gd name="T0" fmla="*/ 860 w 911"/>
                <a:gd name="T1" fmla="*/ 519 h 915"/>
                <a:gd name="T2" fmla="*/ 481 w 911"/>
                <a:gd name="T3" fmla="*/ 35 h 915"/>
                <a:gd name="T4" fmla="*/ 34 w 911"/>
                <a:gd name="T5" fmla="*/ 382 h 915"/>
                <a:gd name="T6" fmla="*/ 376 w 911"/>
                <a:gd name="T7" fmla="*/ 880 h 915"/>
                <a:gd name="T8" fmla="*/ 860 w 911"/>
                <a:gd name="T9" fmla="*/ 519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1" h="915">
                  <a:moveTo>
                    <a:pt x="860" y="519"/>
                  </a:moveTo>
                  <a:cubicBezTo>
                    <a:pt x="911" y="295"/>
                    <a:pt x="709" y="70"/>
                    <a:pt x="481" y="35"/>
                  </a:cubicBezTo>
                  <a:cubicBezTo>
                    <a:pt x="253" y="0"/>
                    <a:pt x="69" y="154"/>
                    <a:pt x="34" y="382"/>
                  </a:cubicBezTo>
                  <a:cubicBezTo>
                    <a:pt x="0" y="610"/>
                    <a:pt x="148" y="846"/>
                    <a:pt x="376" y="880"/>
                  </a:cubicBezTo>
                  <a:cubicBezTo>
                    <a:pt x="604" y="915"/>
                    <a:pt x="809" y="744"/>
                    <a:pt x="860" y="519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3" name="Freeform 54">
              <a:extLst>
                <a:ext uri="{FF2B5EF4-FFF2-40B4-BE49-F238E27FC236}">
                  <a16:creationId xmlns:a16="http://schemas.microsoft.com/office/drawing/2014/main" id="{871FC27A-D9BA-4E36-BD1B-34000226098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46125" y="757238"/>
              <a:ext cx="96837" cy="103188"/>
            </a:xfrm>
            <a:custGeom>
              <a:avLst/>
              <a:gdLst>
                <a:gd name="T0" fmla="*/ 885 w 890"/>
                <a:gd name="T1" fmla="*/ 518 h 931"/>
                <a:gd name="T2" fmla="*/ 525 w 890"/>
                <a:gd name="T3" fmla="*/ 36 h 931"/>
                <a:gd name="T4" fmla="*/ 35 w 890"/>
                <a:gd name="T5" fmla="*/ 396 h 931"/>
                <a:gd name="T6" fmla="*/ 441 w 890"/>
                <a:gd name="T7" fmla="*/ 919 h 931"/>
                <a:gd name="T8" fmla="*/ 885 w 890"/>
                <a:gd name="T9" fmla="*/ 518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0" h="931">
                  <a:moveTo>
                    <a:pt x="885" y="518"/>
                  </a:moveTo>
                  <a:cubicBezTo>
                    <a:pt x="879" y="281"/>
                    <a:pt x="759" y="72"/>
                    <a:pt x="525" y="36"/>
                  </a:cubicBezTo>
                  <a:cubicBezTo>
                    <a:pt x="290" y="0"/>
                    <a:pt x="71" y="161"/>
                    <a:pt x="35" y="396"/>
                  </a:cubicBezTo>
                  <a:cubicBezTo>
                    <a:pt x="0" y="630"/>
                    <a:pt x="197" y="907"/>
                    <a:pt x="441" y="919"/>
                  </a:cubicBezTo>
                  <a:cubicBezTo>
                    <a:pt x="678" y="931"/>
                    <a:pt x="890" y="737"/>
                    <a:pt x="885" y="518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4" name="Freeform 55">
              <a:extLst>
                <a:ext uri="{FF2B5EF4-FFF2-40B4-BE49-F238E27FC236}">
                  <a16:creationId xmlns:a16="http://schemas.microsoft.com/office/drawing/2014/main" id="{C5DF6232-389E-4CE6-A24D-716620D2EEB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31850" y="695325"/>
              <a:ext cx="93662" cy="98425"/>
            </a:xfrm>
            <a:custGeom>
              <a:avLst/>
              <a:gdLst>
                <a:gd name="T0" fmla="*/ 846 w 851"/>
                <a:gd name="T1" fmla="*/ 489 h 897"/>
                <a:gd name="T2" fmla="*/ 525 w 851"/>
                <a:gd name="T3" fmla="*/ 36 h 897"/>
                <a:gd name="T4" fmla="*/ 36 w 851"/>
                <a:gd name="T5" fmla="*/ 395 h 897"/>
                <a:gd name="T6" fmla="*/ 395 w 851"/>
                <a:gd name="T7" fmla="*/ 885 h 897"/>
                <a:gd name="T8" fmla="*/ 846 w 851"/>
                <a:gd name="T9" fmla="*/ 489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897">
                  <a:moveTo>
                    <a:pt x="846" y="489"/>
                  </a:moveTo>
                  <a:cubicBezTo>
                    <a:pt x="840" y="252"/>
                    <a:pt x="759" y="71"/>
                    <a:pt x="525" y="36"/>
                  </a:cubicBezTo>
                  <a:cubicBezTo>
                    <a:pt x="290" y="0"/>
                    <a:pt x="71" y="161"/>
                    <a:pt x="36" y="395"/>
                  </a:cubicBezTo>
                  <a:cubicBezTo>
                    <a:pt x="0" y="630"/>
                    <a:pt x="151" y="872"/>
                    <a:pt x="395" y="885"/>
                  </a:cubicBezTo>
                  <a:cubicBezTo>
                    <a:pt x="632" y="897"/>
                    <a:pt x="851" y="708"/>
                    <a:pt x="846" y="489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5" name="Freeform 56">
              <a:extLst>
                <a:ext uri="{FF2B5EF4-FFF2-40B4-BE49-F238E27FC236}">
                  <a16:creationId xmlns:a16="http://schemas.microsoft.com/office/drawing/2014/main" id="{8E43643C-9FC0-40F9-B452-CBE6484B852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03263" y="1052513"/>
              <a:ext cx="96837" cy="92075"/>
            </a:xfrm>
            <a:custGeom>
              <a:avLst/>
              <a:gdLst>
                <a:gd name="T0" fmla="*/ 816 w 867"/>
                <a:gd name="T1" fmla="*/ 462 h 821"/>
                <a:gd name="T2" fmla="*/ 480 w 867"/>
                <a:gd name="T3" fmla="*/ 5 h 821"/>
                <a:gd name="T4" fmla="*/ 34 w 867"/>
                <a:gd name="T5" fmla="*/ 330 h 821"/>
                <a:gd name="T6" fmla="*/ 370 w 867"/>
                <a:gd name="T7" fmla="*/ 787 h 821"/>
                <a:gd name="T8" fmla="*/ 816 w 867"/>
                <a:gd name="T9" fmla="*/ 462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7" h="821">
                  <a:moveTo>
                    <a:pt x="816" y="462"/>
                  </a:moveTo>
                  <a:cubicBezTo>
                    <a:pt x="867" y="214"/>
                    <a:pt x="695" y="0"/>
                    <a:pt x="480" y="5"/>
                  </a:cubicBezTo>
                  <a:cubicBezTo>
                    <a:pt x="258" y="9"/>
                    <a:pt x="67" y="111"/>
                    <a:pt x="34" y="330"/>
                  </a:cubicBezTo>
                  <a:cubicBezTo>
                    <a:pt x="0" y="549"/>
                    <a:pt x="151" y="754"/>
                    <a:pt x="370" y="787"/>
                  </a:cubicBezTo>
                  <a:cubicBezTo>
                    <a:pt x="590" y="821"/>
                    <a:pt x="772" y="679"/>
                    <a:pt x="816" y="462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6" name="Freeform 57">
              <a:extLst>
                <a:ext uri="{FF2B5EF4-FFF2-40B4-BE49-F238E27FC236}">
                  <a16:creationId xmlns:a16="http://schemas.microsoft.com/office/drawing/2014/main" id="{5268D1DF-394A-45FB-9633-CF96E45B1E4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98550" y="971550"/>
              <a:ext cx="112712" cy="114300"/>
            </a:xfrm>
            <a:custGeom>
              <a:avLst/>
              <a:gdLst>
                <a:gd name="T0" fmla="*/ 991 w 1031"/>
                <a:gd name="T1" fmla="*/ 623 h 1038"/>
                <a:gd name="T2" fmla="*/ 591 w 1031"/>
                <a:gd name="T3" fmla="*/ 78 h 1038"/>
                <a:gd name="T4" fmla="*/ 47 w 1031"/>
                <a:gd name="T5" fmla="*/ 479 h 1038"/>
                <a:gd name="T6" fmla="*/ 447 w 1031"/>
                <a:gd name="T7" fmla="*/ 1023 h 1038"/>
                <a:gd name="T8" fmla="*/ 991 w 1031"/>
                <a:gd name="T9" fmla="*/ 623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1038">
                  <a:moveTo>
                    <a:pt x="991" y="623"/>
                  </a:moveTo>
                  <a:cubicBezTo>
                    <a:pt x="1031" y="362"/>
                    <a:pt x="844" y="154"/>
                    <a:pt x="591" y="78"/>
                  </a:cubicBezTo>
                  <a:cubicBezTo>
                    <a:pt x="329" y="0"/>
                    <a:pt x="97" y="203"/>
                    <a:pt x="47" y="479"/>
                  </a:cubicBezTo>
                  <a:cubicBezTo>
                    <a:pt x="0" y="738"/>
                    <a:pt x="138" y="1005"/>
                    <a:pt x="447" y="1023"/>
                  </a:cubicBezTo>
                  <a:cubicBezTo>
                    <a:pt x="710" y="1038"/>
                    <a:pt x="951" y="883"/>
                    <a:pt x="991" y="623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7" name="Freeform 58">
              <a:extLst>
                <a:ext uri="{FF2B5EF4-FFF2-40B4-BE49-F238E27FC236}">
                  <a16:creationId xmlns:a16="http://schemas.microsoft.com/office/drawing/2014/main" id="{A7C59F18-B9F6-4DE5-9A0F-9BE703D73EA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1063" y="1155700"/>
              <a:ext cx="90487" cy="84138"/>
            </a:xfrm>
            <a:custGeom>
              <a:avLst/>
              <a:gdLst>
                <a:gd name="T0" fmla="*/ 797 w 829"/>
                <a:gd name="T1" fmla="*/ 436 h 757"/>
                <a:gd name="T2" fmla="*/ 480 w 829"/>
                <a:gd name="T3" fmla="*/ 5 h 757"/>
                <a:gd name="T4" fmla="*/ 49 w 829"/>
                <a:gd name="T5" fmla="*/ 322 h 757"/>
                <a:gd name="T6" fmla="*/ 366 w 829"/>
                <a:gd name="T7" fmla="*/ 753 h 757"/>
                <a:gd name="T8" fmla="*/ 797 w 829"/>
                <a:gd name="T9" fmla="*/ 436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9" h="757">
                  <a:moveTo>
                    <a:pt x="797" y="436"/>
                  </a:moveTo>
                  <a:cubicBezTo>
                    <a:pt x="829" y="229"/>
                    <a:pt x="689" y="10"/>
                    <a:pt x="480" y="5"/>
                  </a:cubicBezTo>
                  <a:cubicBezTo>
                    <a:pt x="265" y="0"/>
                    <a:pt x="102" y="102"/>
                    <a:pt x="49" y="322"/>
                  </a:cubicBezTo>
                  <a:cubicBezTo>
                    <a:pt x="0" y="525"/>
                    <a:pt x="157" y="749"/>
                    <a:pt x="366" y="753"/>
                  </a:cubicBezTo>
                  <a:cubicBezTo>
                    <a:pt x="568" y="757"/>
                    <a:pt x="766" y="643"/>
                    <a:pt x="797" y="436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8" name="Freeform 59">
              <a:extLst>
                <a:ext uri="{FF2B5EF4-FFF2-40B4-BE49-F238E27FC236}">
                  <a16:creationId xmlns:a16="http://schemas.microsoft.com/office/drawing/2014/main" id="{54DA958A-ED3C-4C1D-BE45-E3D60C32995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76276" y="942975"/>
              <a:ext cx="120650" cy="106363"/>
            </a:xfrm>
            <a:custGeom>
              <a:avLst/>
              <a:gdLst>
                <a:gd name="T0" fmla="*/ 76 w 1091"/>
                <a:gd name="T1" fmla="*/ 585 h 974"/>
                <a:gd name="T2" fmla="*/ 560 w 1091"/>
                <a:gd name="T3" fmla="*/ 925 h 974"/>
                <a:gd name="T4" fmla="*/ 995 w 1091"/>
                <a:gd name="T5" fmla="*/ 350 h 974"/>
                <a:gd name="T6" fmla="*/ 379 w 1091"/>
                <a:gd name="T7" fmla="*/ 50 h 974"/>
                <a:gd name="T8" fmla="*/ 76 w 1091"/>
                <a:gd name="T9" fmla="*/ 585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1" h="974">
                  <a:moveTo>
                    <a:pt x="76" y="585"/>
                  </a:moveTo>
                  <a:cubicBezTo>
                    <a:pt x="159" y="841"/>
                    <a:pt x="318" y="974"/>
                    <a:pt x="560" y="925"/>
                  </a:cubicBezTo>
                  <a:cubicBezTo>
                    <a:pt x="801" y="875"/>
                    <a:pt x="1091" y="596"/>
                    <a:pt x="995" y="350"/>
                  </a:cubicBezTo>
                  <a:cubicBezTo>
                    <a:pt x="905" y="121"/>
                    <a:pt x="621" y="0"/>
                    <a:pt x="379" y="50"/>
                  </a:cubicBezTo>
                  <a:cubicBezTo>
                    <a:pt x="138" y="100"/>
                    <a:pt x="0" y="350"/>
                    <a:pt x="76" y="585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29" name="Freeform 60">
              <a:extLst>
                <a:ext uri="{FF2B5EF4-FFF2-40B4-BE49-F238E27FC236}">
                  <a16:creationId xmlns:a16="http://schemas.microsoft.com/office/drawing/2014/main" id="{0C02BAE8-616A-4339-81F7-E87CF251C30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28688" y="685800"/>
              <a:ext cx="130175" cy="125413"/>
            </a:xfrm>
            <a:custGeom>
              <a:avLst/>
              <a:gdLst>
                <a:gd name="T0" fmla="*/ 1131 w 1176"/>
                <a:gd name="T1" fmla="*/ 662 h 1130"/>
                <a:gd name="T2" fmla="*/ 678 w 1176"/>
                <a:gd name="T3" fmla="*/ 45 h 1130"/>
                <a:gd name="T4" fmla="*/ 61 w 1176"/>
                <a:gd name="T5" fmla="*/ 499 h 1130"/>
                <a:gd name="T6" fmla="*/ 507 w 1176"/>
                <a:gd name="T7" fmla="*/ 1085 h 1130"/>
                <a:gd name="T8" fmla="*/ 1131 w 1176"/>
                <a:gd name="T9" fmla="*/ 662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6" h="1130">
                  <a:moveTo>
                    <a:pt x="1131" y="662"/>
                  </a:moveTo>
                  <a:cubicBezTo>
                    <a:pt x="1176" y="366"/>
                    <a:pt x="973" y="90"/>
                    <a:pt x="678" y="45"/>
                  </a:cubicBezTo>
                  <a:cubicBezTo>
                    <a:pt x="382" y="0"/>
                    <a:pt x="124" y="207"/>
                    <a:pt x="61" y="499"/>
                  </a:cubicBezTo>
                  <a:cubicBezTo>
                    <a:pt x="0" y="785"/>
                    <a:pt x="212" y="1040"/>
                    <a:pt x="507" y="1085"/>
                  </a:cubicBezTo>
                  <a:cubicBezTo>
                    <a:pt x="803" y="1130"/>
                    <a:pt x="1086" y="957"/>
                    <a:pt x="1131" y="662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30" name="Freeform 61">
              <a:extLst>
                <a:ext uri="{FF2B5EF4-FFF2-40B4-BE49-F238E27FC236}">
                  <a16:creationId xmlns:a16="http://schemas.microsoft.com/office/drawing/2014/main" id="{3832276F-980E-4EFA-80C1-1C9A0079035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31888" y="860425"/>
              <a:ext cx="107950" cy="112713"/>
            </a:xfrm>
            <a:custGeom>
              <a:avLst/>
              <a:gdLst>
                <a:gd name="T0" fmla="*/ 14 w 968"/>
                <a:gd name="T1" fmla="*/ 495 h 1028"/>
                <a:gd name="T2" fmla="*/ 392 w 968"/>
                <a:gd name="T3" fmla="*/ 974 h 1028"/>
                <a:gd name="T4" fmla="*/ 928 w 968"/>
                <a:gd name="T5" fmla="*/ 597 h 1028"/>
                <a:gd name="T6" fmla="*/ 519 w 968"/>
                <a:gd name="T7" fmla="*/ 6 h 1028"/>
                <a:gd name="T8" fmla="*/ 14 w 968"/>
                <a:gd name="T9" fmla="*/ 495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8" h="1028">
                  <a:moveTo>
                    <a:pt x="14" y="495"/>
                  </a:moveTo>
                  <a:cubicBezTo>
                    <a:pt x="26" y="732"/>
                    <a:pt x="119" y="917"/>
                    <a:pt x="392" y="974"/>
                  </a:cubicBezTo>
                  <a:cubicBezTo>
                    <a:pt x="655" y="1028"/>
                    <a:pt x="887" y="862"/>
                    <a:pt x="928" y="597"/>
                  </a:cubicBezTo>
                  <a:cubicBezTo>
                    <a:pt x="968" y="333"/>
                    <a:pt x="795" y="0"/>
                    <a:pt x="519" y="6"/>
                  </a:cubicBezTo>
                  <a:cubicBezTo>
                    <a:pt x="252" y="11"/>
                    <a:pt x="0" y="228"/>
                    <a:pt x="14" y="495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  <p:sp>
          <p:nvSpPr>
            <p:cNvPr id="131" name="Freeform 62">
              <a:extLst>
                <a:ext uri="{FF2B5EF4-FFF2-40B4-BE49-F238E27FC236}">
                  <a16:creationId xmlns:a16="http://schemas.microsoft.com/office/drawing/2014/main" id="{4754421D-3E9B-4BCD-B02B-C687C7861B2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82625" y="836613"/>
              <a:ext cx="101600" cy="101600"/>
            </a:xfrm>
            <a:custGeom>
              <a:avLst/>
              <a:gdLst>
                <a:gd name="T0" fmla="*/ 884 w 919"/>
                <a:gd name="T1" fmla="*/ 566 h 918"/>
                <a:gd name="T2" fmla="*/ 524 w 919"/>
                <a:gd name="T3" fmla="*/ 77 h 918"/>
                <a:gd name="T4" fmla="*/ 36 w 919"/>
                <a:gd name="T5" fmla="*/ 437 h 918"/>
                <a:gd name="T6" fmla="*/ 399 w 919"/>
                <a:gd name="T7" fmla="*/ 889 h 918"/>
                <a:gd name="T8" fmla="*/ 884 w 919"/>
                <a:gd name="T9" fmla="*/ 566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9" h="918">
                  <a:moveTo>
                    <a:pt x="884" y="566"/>
                  </a:moveTo>
                  <a:cubicBezTo>
                    <a:pt x="919" y="332"/>
                    <a:pt x="760" y="157"/>
                    <a:pt x="524" y="77"/>
                  </a:cubicBezTo>
                  <a:cubicBezTo>
                    <a:pt x="296" y="0"/>
                    <a:pt x="71" y="203"/>
                    <a:pt x="36" y="437"/>
                  </a:cubicBezTo>
                  <a:cubicBezTo>
                    <a:pt x="0" y="671"/>
                    <a:pt x="163" y="864"/>
                    <a:pt x="399" y="889"/>
                  </a:cubicBezTo>
                  <a:cubicBezTo>
                    <a:pt x="678" y="918"/>
                    <a:pt x="848" y="800"/>
                    <a:pt x="884" y="566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 sz="180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0D4B4687-1CC0-4629-9965-D9EE99A05A9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913261" y="2178531"/>
            <a:ext cx="10385609" cy="2387600"/>
          </a:xfrm>
        </p:spPr>
        <p:txBody>
          <a:bodyPr anchor="b"/>
          <a:lstStyle>
            <a:lvl1pPr algn="ctr">
              <a:defRPr sz="8000">
                <a:solidFill>
                  <a:srgbClr val="FFFFFF"/>
                </a:solidFill>
                <a:latin typeface="Gotham Bold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DECF42B-EC22-44F9-8083-35A912E0C8A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3084955" y="5231219"/>
            <a:ext cx="6023603" cy="636181"/>
          </a:xfrm>
        </p:spPr>
        <p:txBody>
          <a:bodyPr anchor="b" anchorCtr="0"/>
          <a:lstStyle>
            <a:lvl1pPr marL="0" indent="0" algn="ctr">
              <a:buNone/>
              <a:defRPr sz="2500">
                <a:solidFill>
                  <a:srgbClr val="FFFFFF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 dirty="0"/>
              <a:t>Etunimi Sukunimi, titteli</a:t>
            </a:r>
            <a:endParaRPr lang="sv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E44859-4C87-48EC-A96C-D487B87322C4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3873053" y="5862763"/>
            <a:ext cx="4448547" cy="485148"/>
          </a:xfrm>
        </p:spPr>
        <p:txBody>
          <a:bodyPr anchor="t" anchorCtr="0"/>
          <a:lstStyle>
            <a:lvl1pPr algn="ctr">
              <a:defRPr sz="2500">
                <a:solidFill>
                  <a:srgbClr val="FFFFFF"/>
                </a:solidFill>
              </a:defRPr>
            </a:lvl1pPr>
          </a:lstStyle>
          <a:p>
            <a:fld id="{31C360F3-07CE-42D3-B6D4-C71DECF7688B}" type="datetime1">
              <a:rPr lang="sv-FI" smtClean="0"/>
              <a:t>20-05-2024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4585461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bg>
      <p:bgPr>
        <a:solidFill>
          <a:srgbClr val="C5B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5C473B-88E5-4D08-A571-58795155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sv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18B06A-70C7-46A2-9062-2FE3686AE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02DD-B482-49B5-A672-DA55B7B8ED76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12B1029E-1260-41E2-A22B-ED1CCB898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7" y="6399881"/>
            <a:ext cx="943861" cy="15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478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bg>
      <p:bgPr>
        <a:solidFill>
          <a:srgbClr val="FAAC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5C473B-88E5-4D08-A571-58795155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sv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18B06A-70C7-46A2-9062-2FE3686AE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78FB-805C-4918-AFF5-60A4BD8D8952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12B1029E-1260-41E2-A22B-ED1CCB898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7" y="6399881"/>
            <a:ext cx="943861" cy="15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180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5">
    <p:bg>
      <p:bgPr>
        <a:solidFill>
          <a:srgbClr val="6D0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5C473B-88E5-4D08-A571-58795155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sv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18B06A-70C7-46A2-9062-2FE3686AE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E3BC61-BE92-4DA8-8482-B002BB47E37B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2B4E7B1-7442-4050-8348-C9E3285B2B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7" y="6400521"/>
            <a:ext cx="943861" cy="15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5C473B-88E5-4D08-A571-58795155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sv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18B06A-70C7-46A2-9062-2FE3686AE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5" y="1694122"/>
            <a:ext cx="5270400" cy="4482842"/>
          </a:xfrm>
        </p:spPr>
        <p:txBody>
          <a:bodyPr/>
          <a:lstStyle>
            <a:lvl1pPr marL="269875" indent="-269875">
              <a:spcBef>
                <a:spcPts val="600"/>
              </a:spcBef>
              <a:defRPr sz="2000"/>
            </a:lvl1pPr>
            <a:lvl2pPr marL="447675" indent="-177800">
              <a:defRPr sz="1500"/>
            </a:lvl2pPr>
            <a:lvl3pPr marL="625475" indent="-177800">
              <a:defRPr sz="1500"/>
            </a:lvl3pPr>
            <a:lvl4pPr marL="809625" indent="-184150">
              <a:defRPr sz="1500"/>
            </a:lvl4pPr>
            <a:lvl5pPr marL="987425" indent="-177800">
              <a:defRPr sz="15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sv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1428-D548-47FF-AAF6-0C4175DAE929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12B1029E-1260-41E2-A22B-ED1CCB898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7" y="6399881"/>
            <a:ext cx="943861" cy="158804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5543D447-84E9-45A1-AAFE-19720F4258E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62653" y="1694122"/>
            <a:ext cx="5270128" cy="4482842"/>
          </a:xfrm>
        </p:spPr>
        <p:txBody>
          <a:bodyPr/>
          <a:lstStyle>
            <a:lvl1pPr marL="269875" indent="-269875">
              <a:spcBef>
                <a:spcPts val="600"/>
              </a:spcBef>
              <a:defRPr sz="2000"/>
            </a:lvl1pPr>
            <a:lvl2pPr marL="447675" indent="-177800">
              <a:defRPr sz="1500"/>
            </a:lvl2pPr>
            <a:lvl3pPr marL="625475" indent="-177800">
              <a:defRPr sz="1500"/>
            </a:lvl3pPr>
            <a:lvl4pPr marL="809625" indent="-184150">
              <a:defRPr sz="1500"/>
            </a:lvl4pPr>
            <a:lvl5pPr marL="987425" indent="-177800">
              <a:defRPr sz="15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9657679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76EA811-9460-46C9-A9E8-5F006389E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BC47-0F66-4EBF-9254-CE8EB45056C3}" type="datetime1">
              <a:rPr lang="sv-FI" smtClean="0"/>
              <a:t>20-05-2024</a:t>
            </a:fld>
            <a:endParaRPr lang="sv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E32E5FD-9116-4CD2-97BF-2C469EC3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BCFA61A-6B67-47EC-A3FE-7154BA5CC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948478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80C2C8CF-7518-4DB9-A773-A7B4DACC12E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322182" y="0"/>
            <a:ext cx="6869818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52D108F-684C-405A-B012-C1C8C4280CCF}"/>
              </a:ext>
            </a:extLst>
          </p:cNvPr>
          <p:cNvSpPr/>
          <p:nvPr userDrawn="1"/>
        </p:nvSpPr>
        <p:spPr>
          <a:xfrm>
            <a:off x="0" y="0"/>
            <a:ext cx="5322181" cy="6857140"/>
          </a:xfrm>
          <a:prstGeom prst="rect">
            <a:avLst/>
          </a:prstGeom>
          <a:solidFill>
            <a:srgbClr val="F9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5C473B-88E5-4D08-A571-58795155A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5" y="673396"/>
            <a:ext cx="4332269" cy="978196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sv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18B06A-70C7-46A2-9062-2FE3686AE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5" y="1694122"/>
            <a:ext cx="4332269" cy="4482842"/>
          </a:xfrm>
        </p:spPr>
        <p:txBody>
          <a:bodyPr/>
          <a:lstStyle>
            <a:lvl1pPr marL="269875" indent="-269875">
              <a:spcBef>
                <a:spcPts val="600"/>
              </a:spcBef>
              <a:defRPr sz="2000"/>
            </a:lvl1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sv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494F-9938-415A-84F6-2F48A9448A7F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12B1029E-1260-41E2-A22B-ED1CCB898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7" y="6399881"/>
            <a:ext cx="943861" cy="15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168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25A71AE2-6465-4A15-9D82-9368C4CFBB4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322182" y="0"/>
            <a:ext cx="6869818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52D108F-684C-405A-B012-C1C8C4280CCF}"/>
              </a:ext>
            </a:extLst>
          </p:cNvPr>
          <p:cNvSpPr/>
          <p:nvPr userDrawn="1"/>
        </p:nvSpPr>
        <p:spPr>
          <a:xfrm>
            <a:off x="0" y="0"/>
            <a:ext cx="5322181" cy="6857140"/>
          </a:xfrm>
          <a:prstGeom prst="rect">
            <a:avLst/>
          </a:prstGeom>
          <a:solidFill>
            <a:srgbClr val="DAC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5C473B-88E5-4D08-A571-58795155A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5" y="673396"/>
            <a:ext cx="4332269" cy="978196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sv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18B06A-70C7-46A2-9062-2FE3686AE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5" y="1694122"/>
            <a:ext cx="4332269" cy="4482842"/>
          </a:xfrm>
        </p:spPr>
        <p:txBody>
          <a:bodyPr/>
          <a:lstStyle>
            <a:lvl1pPr marL="269875" indent="-269875">
              <a:spcBef>
                <a:spcPts val="600"/>
              </a:spcBef>
              <a:defRPr sz="2000"/>
            </a:lvl1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sv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FFEA-84A0-40C8-B5F5-5C8621FA5BAA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12B1029E-1260-41E2-A22B-ED1CCB898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7" y="6399881"/>
            <a:ext cx="943861" cy="15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834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2DA369EF-A226-4D81-A1FC-E81EDD0D7D7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322182" y="0"/>
            <a:ext cx="6869818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52D108F-684C-405A-B012-C1C8C4280CCF}"/>
              </a:ext>
            </a:extLst>
          </p:cNvPr>
          <p:cNvSpPr/>
          <p:nvPr userDrawn="1"/>
        </p:nvSpPr>
        <p:spPr>
          <a:xfrm>
            <a:off x="0" y="0"/>
            <a:ext cx="5322181" cy="6857140"/>
          </a:xfrm>
          <a:prstGeom prst="rect">
            <a:avLst/>
          </a:prstGeom>
          <a:solidFill>
            <a:srgbClr val="C5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5C473B-88E5-4D08-A571-58795155A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5" y="673396"/>
            <a:ext cx="4332269" cy="978196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sv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18B06A-70C7-46A2-9062-2FE3686AE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5" y="1694122"/>
            <a:ext cx="4332269" cy="4482842"/>
          </a:xfrm>
        </p:spPr>
        <p:txBody>
          <a:bodyPr/>
          <a:lstStyle>
            <a:lvl1pPr marL="269875" indent="-269875">
              <a:spcBef>
                <a:spcPts val="600"/>
              </a:spcBef>
              <a:defRPr sz="2000"/>
            </a:lvl1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sv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87A2-B088-4C60-884D-D9D29E5BDE62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12B1029E-1260-41E2-A22B-ED1CCB898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7" y="6399881"/>
            <a:ext cx="943861" cy="15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009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A2627868-2C40-4D5B-9518-443ACB532A5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322182" y="0"/>
            <a:ext cx="6869818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52D108F-684C-405A-B012-C1C8C4280CCF}"/>
              </a:ext>
            </a:extLst>
          </p:cNvPr>
          <p:cNvSpPr/>
          <p:nvPr userDrawn="1"/>
        </p:nvSpPr>
        <p:spPr>
          <a:xfrm>
            <a:off x="0" y="0"/>
            <a:ext cx="5322181" cy="6857140"/>
          </a:xfrm>
          <a:prstGeom prst="rect">
            <a:avLst/>
          </a:prstGeom>
          <a:solidFill>
            <a:srgbClr val="FAA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5C473B-88E5-4D08-A571-58795155A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5" y="673396"/>
            <a:ext cx="4332269" cy="978196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sv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18B06A-70C7-46A2-9062-2FE3686AE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5" y="1694122"/>
            <a:ext cx="4332269" cy="4482842"/>
          </a:xfrm>
        </p:spPr>
        <p:txBody>
          <a:bodyPr/>
          <a:lstStyle>
            <a:lvl1pPr marL="269875" indent="-269875">
              <a:spcBef>
                <a:spcPts val="600"/>
              </a:spcBef>
              <a:defRPr sz="2000"/>
            </a:lvl1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sv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2030-AFFB-4FE2-A16B-40CD8764EFB6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12B1029E-1260-41E2-A22B-ED1CCB898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7" y="6399881"/>
            <a:ext cx="943861" cy="15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061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322182" y="0"/>
            <a:ext cx="6869818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52D108F-684C-405A-B012-C1C8C4280CCF}"/>
              </a:ext>
            </a:extLst>
          </p:cNvPr>
          <p:cNvSpPr/>
          <p:nvPr userDrawn="1"/>
        </p:nvSpPr>
        <p:spPr>
          <a:xfrm>
            <a:off x="0" y="0"/>
            <a:ext cx="5322181" cy="6857140"/>
          </a:xfrm>
          <a:prstGeom prst="rect">
            <a:avLst/>
          </a:prstGeom>
          <a:solidFill>
            <a:srgbClr val="6D0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5C473B-88E5-4D08-A571-58795155A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5" y="673396"/>
            <a:ext cx="4332269" cy="9781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sv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18B06A-70C7-46A2-9062-2FE3686AE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5" y="1694122"/>
            <a:ext cx="4332269" cy="4482842"/>
          </a:xfrm>
        </p:spPr>
        <p:txBody>
          <a:bodyPr/>
          <a:lstStyle>
            <a:lvl1pPr marL="269875" indent="-269875">
              <a:spcBef>
                <a:spcPts val="600"/>
              </a:spcBef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sv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36D-79F9-4AA5-95D0-748FF7EED0E1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90456D0-42A5-4E43-AD94-36787984DE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7" y="6400521"/>
            <a:ext cx="943861" cy="15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3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5C473B-88E5-4D08-A571-58795155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18B06A-70C7-46A2-9062-2FE3686AE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07E50-4603-46B9-ADE7-A811E76CF9AF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12B1029E-1260-41E2-A22B-ED1CCB898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8" y="6399882"/>
            <a:ext cx="943861" cy="15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838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54710" y="0"/>
            <a:ext cx="533728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0" y="0"/>
            <a:ext cx="6854709" cy="6857140"/>
          </a:xfrm>
          <a:prstGeom prst="rect">
            <a:avLst/>
          </a:prstGeom>
          <a:solidFill>
            <a:srgbClr val="F9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2704-66DD-492B-B95E-6B8C9CF45CCF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12B1029E-1260-41E2-A22B-ED1CCB898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7" y="6399881"/>
            <a:ext cx="943861" cy="158804"/>
          </a:xfrm>
          <a:prstGeom prst="rect">
            <a:avLst/>
          </a:prstGeom>
        </p:spPr>
      </p:pic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1280C78-3380-42CD-859C-CC33B45CF2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1038" y="835459"/>
            <a:ext cx="5686425" cy="5341504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6000" b="1">
                <a:latin typeface="+mj-lt"/>
              </a:defRPr>
            </a:lvl1pPr>
            <a:lvl2pPr marL="0" indent="0">
              <a:buNone/>
              <a:defRPr>
                <a:latin typeface="+mn-lt"/>
              </a:defRPr>
            </a:lvl2pPr>
            <a:lvl3pPr marL="715963" indent="0">
              <a:buNone/>
              <a:defRPr>
                <a:latin typeface="+mj-lt"/>
              </a:defRPr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2392306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54710" y="0"/>
            <a:ext cx="533728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0" y="0"/>
            <a:ext cx="6854709" cy="6857140"/>
          </a:xfrm>
          <a:prstGeom prst="rect">
            <a:avLst/>
          </a:prstGeom>
          <a:solidFill>
            <a:srgbClr val="DAC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2704-66DD-492B-B95E-6B8C9CF45CCF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12B1029E-1260-41E2-A22B-ED1CCB898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7" y="6399881"/>
            <a:ext cx="943861" cy="158804"/>
          </a:xfrm>
          <a:prstGeom prst="rect">
            <a:avLst/>
          </a:prstGeom>
        </p:spPr>
      </p:pic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1280C78-3380-42CD-859C-CC33B45CF2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1038" y="835459"/>
            <a:ext cx="5686425" cy="5341504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6000" b="1">
                <a:latin typeface="+mj-lt"/>
              </a:defRPr>
            </a:lvl1pPr>
            <a:lvl2pPr marL="0" indent="0">
              <a:buNone/>
              <a:defRPr>
                <a:latin typeface="+mn-lt"/>
              </a:defRPr>
            </a:lvl2pPr>
            <a:lvl3pPr marL="715963" indent="0">
              <a:buNone/>
              <a:defRPr>
                <a:latin typeface="+mj-lt"/>
              </a:defRPr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8344933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j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54710" y="0"/>
            <a:ext cx="533728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0" y="0"/>
            <a:ext cx="6854709" cy="6857140"/>
          </a:xfrm>
          <a:prstGeom prst="rect">
            <a:avLst/>
          </a:prstGeom>
          <a:solidFill>
            <a:srgbClr val="C5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2704-66DD-492B-B95E-6B8C9CF45CCF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12B1029E-1260-41E2-A22B-ED1CCB898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7" y="6399881"/>
            <a:ext cx="943861" cy="158804"/>
          </a:xfrm>
          <a:prstGeom prst="rect">
            <a:avLst/>
          </a:prstGeom>
        </p:spPr>
      </p:pic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1280C78-3380-42CD-859C-CC33B45CF2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1038" y="835459"/>
            <a:ext cx="5686425" cy="5341504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6000" b="1">
                <a:latin typeface="+mj-lt"/>
              </a:defRPr>
            </a:lvl1pPr>
            <a:lvl2pPr marL="0" indent="0">
              <a:buNone/>
              <a:defRPr>
                <a:latin typeface="+mn-lt"/>
              </a:defRPr>
            </a:lvl2pPr>
            <a:lvl3pPr marL="715963" indent="0">
              <a:buNone/>
              <a:defRPr>
                <a:latin typeface="+mj-lt"/>
              </a:defRPr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538710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ja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54710" y="0"/>
            <a:ext cx="533728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0" y="0"/>
            <a:ext cx="6854709" cy="6857140"/>
          </a:xfrm>
          <a:prstGeom prst="rect">
            <a:avLst/>
          </a:prstGeom>
          <a:solidFill>
            <a:srgbClr val="FAA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2704-66DD-492B-B95E-6B8C9CF45CCF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12B1029E-1260-41E2-A22B-ED1CCB898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7" y="6399881"/>
            <a:ext cx="943861" cy="158804"/>
          </a:xfrm>
          <a:prstGeom prst="rect">
            <a:avLst/>
          </a:prstGeom>
        </p:spPr>
      </p:pic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1280C78-3380-42CD-859C-CC33B45CF2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1038" y="835459"/>
            <a:ext cx="5686425" cy="5341504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6000" b="1">
                <a:latin typeface="+mj-lt"/>
              </a:defRPr>
            </a:lvl1pPr>
            <a:lvl2pPr marL="0" indent="0">
              <a:buNone/>
              <a:defRPr>
                <a:latin typeface="+mn-lt"/>
              </a:defRPr>
            </a:lvl2pPr>
            <a:lvl3pPr marL="715963" indent="0">
              <a:buNone/>
              <a:defRPr>
                <a:latin typeface="+mj-lt"/>
              </a:defRPr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2194135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ja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54710" y="0"/>
            <a:ext cx="533728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0" y="0"/>
            <a:ext cx="6854709" cy="6857140"/>
          </a:xfrm>
          <a:prstGeom prst="rect">
            <a:avLst/>
          </a:prstGeom>
          <a:solidFill>
            <a:srgbClr val="6D0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2704-66DD-492B-B95E-6B8C9CF45CCF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1280C78-3380-42CD-859C-CC33B45CF2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1038" y="835459"/>
            <a:ext cx="5686425" cy="5341504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6000" b="1">
                <a:solidFill>
                  <a:srgbClr val="FFFFFF"/>
                </a:solidFill>
                <a:latin typeface="+mj-lt"/>
              </a:defRPr>
            </a:lvl1pPr>
            <a:lvl2pPr marL="0" indent="0">
              <a:buNone/>
              <a:defRPr>
                <a:solidFill>
                  <a:srgbClr val="FFFFFF"/>
                </a:solidFill>
                <a:latin typeface="+mn-lt"/>
              </a:defRPr>
            </a:lvl2pPr>
            <a:lvl3pPr marL="715963" indent="0">
              <a:buNone/>
              <a:defRPr>
                <a:solidFill>
                  <a:srgbClr val="FFFFFF"/>
                </a:solidFill>
                <a:latin typeface="+mj-lt"/>
              </a:defRPr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endParaRPr lang="sv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DF4F265-6963-425C-893C-9BF692A27C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7" y="6400521"/>
            <a:ext cx="943861" cy="15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794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vas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85470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6854709" y="0"/>
            <a:ext cx="5337290" cy="6857140"/>
          </a:xfrm>
          <a:prstGeom prst="rect">
            <a:avLst/>
          </a:prstGeom>
          <a:solidFill>
            <a:srgbClr val="F9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2704-66DD-492B-B95E-6B8C9CF45CCF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16B0F7BE-BD07-4664-A150-371306D8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013" y="673396"/>
            <a:ext cx="4332269" cy="978196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sv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E5CADAB-CB7A-490C-8751-46688D624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013" y="1694122"/>
            <a:ext cx="4332269" cy="4482842"/>
          </a:xfrm>
        </p:spPr>
        <p:txBody>
          <a:bodyPr/>
          <a:lstStyle>
            <a:lvl1pPr marL="269875" indent="-269875">
              <a:spcBef>
                <a:spcPts val="600"/>
              </a:spcBef>
              <a:defRPr sz="2000"/>
            </a:lvl1pPr>
            <a:lvl2pPr marL="539750" indent="-269875">
              <a:defRPr sz="1500"/>
            </a:lvl2pPr>
            <a:lvl3pPr marL="809625" indent="-269875">
              <a:defRPr sz="1500"/>
            </a:lvl3pPr>
            <a:lvl4pPr marL="1079500" indent="-269875">
              <a:defRPr sz="1500"/>
            </a:lvl4pPr>
            <a:lvl5pPr marL="1341438" indent="-261938">
              <a:defRPr sz="15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8503676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vas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85470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6854709" y="0"/>
            <a:ext cx="5337290" cy="6857140"/>
          </a:xfrm>
          <a:prstGeom prst="rect">
            <a:avLst/>
          </a:prstGeom>
          <a:solidFill>
            <a:srgbClr val="DAC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2704-66DD-492B-B95E-6B8C9CF45CCF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16B0F7BE-BD07-4664-A150-371306D8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013" y="673396"/>
            <a:ext cx="4332269" cy="978196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sv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59A44FF0-6562-4918-B1DE-16309C567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013" y="1694122"/>
            <a:ext cx="4332269" cy="4482842"/>
          </a:xfrm>
        </p:spPr>
        <p:txBody>
          <a:bodyPr/>
          <a:lstStyle>
            <a:lvl1pPr marL="269875" indent="-269875">
              <a:spcBef>
                <a:spcPts val="600"/>
              </a:spcBef>
              <a:defRPr sz="2000"/>
            </a:lvl1pPr>
            <a:lvl2pPr marL="539750" indent="-269875">
              <a:defRPr sz="1500"/>
            </a:lvl2pPr>
            <a:lvl3pPr marL="809625" indent="-269875">
              <a:defRPr sz="1500"/>
            </a:lvl3pPr>
            <a:lvl4pPr marL="1079500" indent="-269875">
              <a:defRPr sz="1500"/>
            </a:lvl4pPr>
            <a:lvl5pPr marL="1341438" indent="-261938">
              <a:defRPr sz="15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2467775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vas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85470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6854709" y="0"/>
            <a:ext cx="5337290" cy="6857140"/>
          </a:xfrm>
          <a:prstGeom prst="rect">
            <a:avLst/>
          </a:prstGeom>
          <a:solidFill>
            <a:srgbClr val="C5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2704-66DD-492B-B95E-6B8C9CF45CCF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16B0F7BE-BD07-4664-A150-371306D8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013" y="673396"/>
            <a:ext cx="4332269" cy="978196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sv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4EEB0F12-FB10-4A74-866B-CCECCDAB5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013" y="1694122"/>
            <a:ext cx="4332269" cy="4482842"/>
          </a:xfrm>
        </p:spPr>
        <p:txBody>
          <a:bodyPr/>
          <a:lstStyle>
            <a:lvl1pPr marL="269875" indent="-269875">
              <a:spcBef>
                <a:spcPts val="600"/>
              </a:spcBef>
              <a:defRPr sz="2000"/>
            </a:lvl1pPr>
            <a:lvl2pPr marL="539750" indent="-269875">
              <a:defRPr sz="1500"/>
            </a:lvl2pPr>
            <a:lvl3pPr marL="809625" indent="-269875">
              <a:defRPr sz="1500"/>
            </a:lvl3pPr>
            <a:lvl4pPr marL="1079500" indent="-269875">
              <a:defRPr sz="1500"/>
            </a:lvl4pPr>
            <a:lvl5pPr marL="1341438" indent="-261938">
              <a:defRPr sz="15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0027878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vas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85470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6854709" y="0"/>
            <a:ext cx="5337290" cy="6857140"/>
          </a:xfrm>
          <a:prstGeom prst="rect">
            <a:avLst/>
          </a:prstGeom>
          <a:solidFill>
            <a:srgbClr val="FAA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2704-66DD-492B-B95E-6B8C9CF45CCF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16B0F7BE-BD07-4664-A150-371306D8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013" y="673396"/>
            <a:ext cx="4332269" cy="978196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sv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E1BC7CF9-F977-4796-999C-4D317647F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013" y="1694122"/>
            <a:ext cx="4332269" cy="4482842"/>
          </a:xfrm>
        </p:spPr>
        <p:txBody>
          <a:bodyPr/>
          <a:lstStyle>
            <a:lvl1pPr marL="269875" indent="-269875">
              <a:spcBef>
                <a:spcPts val="600"/>
              </a:spcBef>
              <a:defRPr sz="2000"/>
            </a:lvl1pPr>
            <a:lvl2pPr marL="539750" indent="-269875">
              <a:defRPr sz="1500"/>
            </a:lvl2pPr>
            <a:lvl3pPr marL="809625" indent="-269875">
              <a:defRPr sz="1500"/>
            </a:lvl3pPr>
            <a:lvl4pPr marL="1079500" indent="-269875">
              <a:defRPr sz="1500"/>
            </a:lvl4pPr>
            <a:lvl5pPr marL="1341438" indent="-261938">
              <a:defRPr sz="15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2641470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vase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85470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6854709" y="0"/>
            <a:ext cx="5337290" cy="6857140"/>
          </a:xfrm>
          <a:prstGeom prst="rect">
            <a:avLst/>
          </a:prstGeom>
          <a:solidFill>
            <a:srgbClr val="6D0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C72704-66DD-492B-B95E-6B8C9CF45CCF}" type="datetime1">
              <a:rPr lang="sv-FI" smtClean="0"/>
              <a:pPr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16B0F7BE-BD07-4664-A150-371306D8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013" y="673396"/>
            <a:ext cx="4332269" cy="9781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sv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038DFDC3-63DC-45CD-9F01-C27A81A82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013" y="1694122"/>
            <a:ext cx="4332269" cy="4482842"/>
          </a:xfrm>
        </p:spPr>
        <p:txBody>
          <a:bodyPr/>
          <a:lstStyle>
            <a:lvl1pPr marL="269875" indent="-269875">
              <a:spcBef>
                <a:spcPts val="600"/>
              </a:spcBef>
              <a:defRPr sz="2000">
                <a:solidFill>
                  <a:srgbClr val="FFFFFF"/>
                </a:solidFill>
              </a:defRPr>
            </a:lvl1pPr>
            <a:lvl2pPr marL="539750" indent="-269875">
              <a:defRPr sz="1500">
                <a:solidFill>
                  <a:srgbClr val="FFFFFF"/>
                </a:solidFill>
              </a:defRPr>
            </a:lvl2pPr>
            <a:lvl3pPr marL="809625" indent="-269875">
              <a:defRPr sz="1500">
                <a:solidFill>
                  <a:srgbClr val="FFFFFF"/>
                </a:solidFill>
              </a:defRPr>
            </a:lvl3pPr>
            <a:lvl4pPr marL="1079500" indent="-269875">
              <a:defRPr sz="1500">
                <a:solidFill>
                  <a:srgbClr val="FFFFFF"/>
                </a:solidFill>
              </a:defRPr>
            </a:lvl4pPr>
            <a:lvl5pPr marL="1341438" indent="-261938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798385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1">
    <p:bg>
      <p:bgPr>
        <a:solidFill>
          <a:srgbClr val="F9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5C473B-88E5-4D08-A571-58795155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18B06A-70C7-46A2-9062-2FE3686AE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7D8B-71BD-4D4B-A5EA-5DC7AFA0E8FA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12B1029E-1260-41E2-A22B-ED1CCB898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8" y="6399882"/>
            <a:ext cx="943861" cy="15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524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ja kuva vas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533728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5336324" y="0"/>
            <a:ext cx="6855675" cy="6857140"/>
          </a:xfrm>
          <a:prstGeom prst="rect">
            <a:avLst/>
          </a:prstGeom>
          <a:solidFill>
            <a:srgbClr val="F9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2704-66DD-492B-B95E-6B8C9CF45CCF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1280C78-3380-42CD-859C-CC33B45CF2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7987" y="835459"/>
            <a:ext cx="5686425" cy="5341504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6000" b="1">
                <a:latin typeface="+mj-lt"/>
              </a:defRPr>
            </a:lvl1pPr>
            <a:lvl2pPr marL="0" indent="0">
              <a:buNone/>
              <a:defRPr>
                <a:latin typeface="+mn-lt"/>
              </a:defRPr>
            </a:lvl2pPr>
            <a:lvl3pPr marL="715963" indent="0">
              <a:buNone/>
              <a:defRPr>
                <a:latin typeface="+mj-lt"/>
              </a:defRPr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6676549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ja kuva vas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533728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5336324" y="0"/>
            <a:ext cx="6855675" cy="6857140"/>
          </a:xfrm>
          <a:prstGeom prst="rect">
            <a:avLst/>
          </a:prstGeom>
          <a:solidFill>
            <a:srgbClr val="DAC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2704-66DD-492B-B95E-6B8C9CF45CCF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1280C78-3380-42CD-859C-CC33B45CF2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7987" y="835459"/>
            <a:ext cx="5686425" cy="5341504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6000" b="1">
                <a:latin typeface="+mj-lt"/>
              </a:defRPr>
            </a:lvl1pPr>
            <a:lvl2pPr marL="0" indent="0">
              <a:buNone/>
              <a:defRPr>
                <a:latin typeface="+mn-lt"/>
              </a:defRPr>
            </a:lvl2pPr>
            <a:lvl3pPr marL="715963" indent="0">
              <a:buNone/>
              <a:defRPr>
                <a:latin typeface="+mj-lt"/>
              </a:defRPr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6282297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ja kuva vas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533728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5336324" y="0"/>
            <a:ext cx="6855675" cy="6857140"/>
          </a:xfrm>
          <a:prstGeom prst="rect">
            <a:avLst/>
          </a:prstGeom>
          <a:solidFill>
            <a:srgbClr val="C5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2704-66DD-492B-B95E-6B8C9CF45CCF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1280C78-3380-42CD-859C-CC33B45CF2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7987" y="835459"/>
            <a:ext cx="5686425" cy="5341504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6000" b="1">
                <a:latin typeface="+mj-lt"/>
              </a:defRPr>
            </a:lvl1pPr>
            <a:lvl2pPr marL="0" indent="0">
              <a:buNone/>
              <a:defRPr>
                <a:latin typeface="+mn-lt"/>
              </a:defRPr>
            </a:lvl2pPr>
            <a:lvl3pPr marL="715963" indent="0">
              <a:buNone/>
              <a:defRPr>
                <a:latin typeface="+mj-lt"/>
              </a:defRPr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0342377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ja kuva vas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533728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5336324" y="0"/>
            <a:ext cx="6855675" cy="6857140"/>
          </a:xfrm>
          <a:prstGeom prst="rect">
            <a:avLst/>
          </a:prstGeom>
          <a:solidFill>
            <a:srgbClr val="FAA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2704-66DD-492B-B95E-6B8C9CF45CCF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1280C78-3380-42CD-859C-CC33B45CF2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7987" y="835459"/>
            <a:ext cx="5686425" cy="5341504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6000" b="1">
                <a:latin typeface="+mj-lt"/>
              </a:defRPr>
            </a:lvl1pPr>
            <a:lvl2pPr marL="0" indent="0">
              <a:buNone/>
              <a:defRPr>
                <a:latin typeface="+mn-lt"/>
              </a:defRPr>
            </a:lvl2pPr>
            <a:lvl3pPr marL="715963" indent="0">
              <a:buNone/>
              <a:defRPr>
                <a:latin typeface="+mj-lt"/>
              </a:defRPr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6234582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ja kuva vase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533728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5336324" y="0"/>
            <a:ext cx="6855675" cy="6857140"/>
          </a:xfrm>
          <a:prstGeom prst="rect">
            <a:avLst/>
          </a:prstGeom>
          <a:solidFill>
            <a:srgbClr val="6D0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C72704-66DD-492B-B95E-6B8C9CF45CCF}" type="datetime1">
              <a:rPr lang="sv-FI" smtClean="0"/>
              <a:pPr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1280C78-3380-42CD-859C-CC33B45CF2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7987" y="835459"/>
            <a:ext cx="5686425" cy="5341504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6000" b="1">
                <a:solidFill>
                  <a:srgbClr val="FFFFFF"/>
                </a:solidFill>
                <a:latin typeface="+mj-lt"/>
              </a:defRPr>
            </a:lvl1pPr>
            <a:lvl2pPr marL="0" indent="0">
              <a:buNone/>
              <a:defRPr>
                <a:solidFill>
                  <a:srgbClr val="FFFFFF"/>
                </a:solidFill>
                <a:latin typeface="+mn-lt"/>
              </a:defRPr>
            </a:lvl2pPr>
            <a:lvl3pPr marL="715963" indent="0">
              <a:buNone/>
              <a:defRPr>
                <a:solidFill>
                  <a:srgbClr val="FFFFFF"/>
                </a:solidFill>
                <a:latin typeface="+mj-lt"/>
              </a:defRPr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0919073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 1">
    <p:bg>
      <p:bgPr>
        <a:solidFill>
          <a:srgbClr val="F9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4B4687-1CC0-4629-9965-D9EE99A05A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6778" y="2144613"/>
            <a:ext cx="8270212" cy="3090781"/>
          </a:xfrm>
        </p:spPr>
        <p:txBody>
          <a:bodyPr anchor="t" anchorCtr="0"/>
          <a:lstStyle>
            <a:lvl1pPr marL="0" indent="0" algn="l">
              <a:buFont typeface="Arial" panose="020B0604020202020204" pitchFamily="34" charset="0"/>
              <a:buNone/>
              <a:defRPr sz="8000" b="1">
                <a:solidFill>
                  <a:srgbClr val="50001D"/>
                </a:solidFill>
                <a:latin typeface="+mj-lt"/>
              </a:defRPr>
            </a:lvl1pPr>
          </a:lstStyle>
          <a:p>
            <a:r>
              <a:rPr lang="fi-FI" dirty="0"/>
              <a:t>Kiitosteksti</a:t>
            </a:r>
            <a:endParaRPr lang="sv-FI" dirty="0"/>
          </a:p>
        </p:txBody>
      </p:sp>
      <p:pic>
        <p:nvPicPr>
          <p:cNvPr id="73" name="Kuva 72">
            <a:extLst>
              <a:ext uri="{FF2B5EF4-FFF2-40B4-BE49-F238E27FC236}">
                <a16:creationId xmlns:a16="http://schemas.microsoft.com/office/drawing/2014/main" id="{287D558A-FEAD-4720-A3E7-3CBB8EC6C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8" y="6399881"/>
            <a:ext cx="943858" cy="158804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E06DEC-0ECF-411F-9A4C-428FF0B2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4239F0AF-DED0-4853-890E-24360BB2F89E}" type="datetime1">
              <a:rPr lang="sv-FI" smtClean="0"/>
              <a:t>20-05-2024</a:t>
            </a:fld>
            <a:endParaRPr lang="sv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21A670-2A33-40EA-8853-6E1B8055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endParaRPr lang="sv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682509C-9039-40C7-9BE8-BA8CA750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553" y="485301"/>
            <a:ext cx="5029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752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pudia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4B4687-1CC0-4629-9965-D9EE99A05A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6778" y="2144613"/>
            <a:ext cx="8270212" cy="3090781"/>
          </a:xfrm>
        </p:spPr>
        <p:txBody>
          <a:bodyPr anchor="t" anchorCtr="0"/>
          <a:lstStyle>
            <a:lvl1pPr marL="0" indent="0" algn="l">
              <a:buFont typeface="Arial" panose="020B0604020202020204" pitchFamily="34" charset="0"/>
              <a:buNone/>
              <a:defRPr sz="8000" b="1">
                <a:solidFill>
                  <a:srgbClr val="50001D"/>
                </a:solidFill>
                <a:latin typeface="+mj-lt"/>
              </a:defRPr>
            </a:lvl1pPr>
          </a:lstStyle>
          <a:p>
            <a:r>
              <a:rPr lang="fi-FI" dirty="0"/>
              <a:t>Kiitosteksti</a:t>
            </a:r>
            <a:endParaRPr lang="sv-FI" dirty="0"/>
          </a:p>
        </p:txBody>
      </p:sp>
      <p:pic>
        <p:nvPicPr>
          <p:cNvPr id="73" name="Kuva 72">
            <a:extLst>
              <a:ext uri="{FF2B5EF4-FFF2-40B4-BE49-F238E27FC236}">
                <a16:creationId xmlns:a16="http://schemas.microsoft.com/office/drawing/2014/main" id="{287D558A-FEAD-4720-A3E7-3CBB8EC6C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8" y="6399881"/>
            <a:ext cx="943858" cy="158804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E06DEC-0ECF-411F-9A4C-428FF0B2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4239F0AF-DED0-4853-890E-24360BB2F89E}" type="datetime1">
              <a:rPr lang="sv-FI" smtClean="0"/>
              <a:t>20-05-2024</a:t>
            </a:fld>
            <a:endParaRPr lang="sv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21A670-2A33-40EA-8853-6E1B8055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endParaRPr lang="sv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682509C-9039-40C7-9BE8-BA8CA750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553" y="544024"/>
            <a:ext cx="5029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399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 5">
    <p:bg>
      <p:bgPr>
        <a:solidFill>
          <a:srgbClr val="6D0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Kuva 72">
            <a:extLst>
              <a:ext uri="{FF2B5EF4-FFF2-40B4-BE49-F238E27FC236}">
                <a16:creationId xmlns:a16="http://schemas.microsoft.com/office/drawing/2014/main" id="{287D558A-FEAD-4720-A3E7-3CBB8EC6C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8" y="6399881"/>
            <a:ext cx="943858" cy="158804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E06DEC-0ECF-411F-9A4C-428FF0B2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5E1664-3C9E-4856-9A51-05C7DFFA21C7}" type="datetime1">
              <a:rPr lang="sv-FI" smtClean="0"/>
              <a:t>20-05-2024</a:t>
            </a:fld>
            <a:endParaRPr lang="sv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21A670-2A33-40EA-8853-6E1B8055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682509C-9039-40C7-9BE8-BA8CA750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  <p:pic>
        <p:nvPicPr>
          <p:cNvPr id="30" name="Kuva 29">
            <a:extLst>
              <a:ext uri="{FF2B5EF4-FFF2-40B4-BE49-F238E27FC236}">
                <a16:creationId xmlns:a16="http://schemas.microsoft.com/office/drawing/2014/main" id="{A18CBAB2-94F9-4E27-B487-5A8F740F5C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7" y="6400521"/>
            <a:ext cx="943861" cy="157523"/>
          </a:xfrm>
          <a:prstGeom prst="rect">
            <a:avLst/>
          </a:prstGeom>
        </p:spPr>
      </p:pic>
      <p:sp>
        <p:nvSpPr>
          <p:cNvPr id="29" name="Otsikko 1">
            <a:extLst>
              <a:ext uri="{FF2B5EF4-FFF2-40B4-BE49-F238E27FC236}">
                <a16:creationId xmlns:a16="http://schemas.microsoft.com/office/drawing/2014/main" id="{0D4B4687-1CC0-4629-9965-D9EE99A05A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6778" y="2144613"/>
            <a:ext cx="8270212" cy="3090781"/>
          </a:xfrm>
        </p:spPr>
        <p:txBody>
          <a:bodyPr anchor="t" anchorCtr="0"/>
          <a:lstStyle>
            <a:lvl1pPr marL="0" indent="0" algn="l">
              <a:buFont typeface="Arial" panose="020B0604020202020204" pitchFamily="34" charset="0"/>
              <a:buNone/>
              <a:defRPr sz="8000" b="1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Kiitosteksti</a:t>
            </a:r>
            <a:endParaRPr lang="sv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482" y="629173"/>
            <a:ext cx="4871504" cy="538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314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405331"/>
            <a:ext cx="3648208" cy="192021"/>
          </a:xfrm>
        </p:spPr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3392" y="4101075"/>
            <a:ext cx="11041227" cy="672075"/>
          </a:xfrm>
        </p:spPr>
        <p:txBody>
          <a:bodyPr tIns="72000" anchor="t" anchorCtr="0">
            <a:normAutofit/>
          </a:bodyPr>
          <a:lstStyle>
            <a:lvl1pPr algn="ctr">
              <a:lnSpc>
                <a:spcPct val="80000"/>
              </a:lnSpc>
              <a:defRPr sz="3200" b="1" cap="all" baseline="0"/>
            </a:lvl1pPr>
          </a:lstStyle>
          <a:p>
            <a:r>
              <a:rPr lang="en-US" dirty="0"/>
              <a:t>PÄÄOTSIKKO TÄHÄN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392" y="4965171"/>
            <a:ext cx="11041227" cy="1344149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133" baseline="0">
                <a:solidFill>
                  <a:srgbClr val="50001D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Apuotsikko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260648"/>
            <a:ext cx="6624736" cy="389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57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33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6" y="1989667"/>
            <a:ext cx="10943168" cy="4127500"/>
          </a:xfrm>
        </p:spPr>
        <p:txBody>
          <a:bodyPr>
            <a:normAutofit/>
          </a:bodyPr>
          <a:lstStyle>
            <a:lvl1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6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DAC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5C473B-88E5-4D08-A571-58795155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18B06A-70C7-46A2-9062-2FE3686AE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5BED-EB36-4606-BE70-605853804BC5}" type="datetime1">
              <a:rPr lang="sv-FI" smtClean="0"/>
              <a:t>20-05-2024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12B1029E-1260-41E2-A22B-ED1CCB898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8" y="6399882"/>
            <a:ext cx="943861" cy="15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414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33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824192" y="1412776"/>
            <a:ext cx="4032448" cy="3640808"/>
          </a:xfrm>
        </p:spPr>
        <p:txBody>
          <a:bodyPr/>
          <a:lstStyle>
            <a:lvl1pPr>
              <a:defRPr sz="2133">
                <a:solidFill>
                  <a:srgbClr val="50001D"/>
                </a:solidFill>
                <a:latin typeface="Calibri" panose="020F0502020204030204" pitchFamily="34" charset="0"/>
              </a:defRPr>
            </a:lvl1pPr>
            <a:lvl2pPr>
              <a:defRPr sz="1867">
                <a:solidFill>
                  <a:srgbClr val="50001D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74398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33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4193" y="1700808"/>
            <a:ext cx="3742996" cy="4608645"/>
          </a:xfrm>
        </p:spPr>
        <p:txBody>
          <a:bodyPr/>
          <a:lstStyle>
            <a:lvl1pPr>
              <a:defRPr sz="2133">
                <a:solidFill>
                  <a:srgbClr val="50001D"/>
                </a:solidFill>
                <a:latin typeface="Calibri" panose="020F0502020204030204" pitchFamily="34" charset="0"/>
              </a:defRPr>
            </a:lvl1pPr>
            <a:lvl2pPr>
              <a:defRPr sz="1867">
                <a:solidFill>
                  <a:srgbClr val="50001D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  <p:sp>
        <p:nvSpPr>
          <p:cNvPr id="9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624416" y="1700808"/>
            <a:ext cx="7103765" cy="460864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35810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8" y="260351"/>
            <a:ext cx="8831956" cy="1143000"/>
          </a:xfrm>
        </p:spPr>
        <p:txBody>
          <a:bodyPr/>
          <a:lstStyle>
            <a:lvl1pPr>
              <a:defRPr sz="3733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" r="2960"/>
          <a:stretch/>
        </p:blipFill>
        <p:spPr>
          <a:xfrm>
            <a:off x="9456374" y="138055"/>
            <a:ext cx="2448044" cy="2530591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824192" y="2668645"/>
            <a:ext cx="4032448" cy="3640808"/>
          </a:xfrm>
        </p:spPr>
        <p:txBody>
          <a:bodyPr/>
          <a:lstStyle>
            <a:lvl1pPr>
              <a:defRPr sz="2133">
                <a:solidFill>
                  <a:srgbClr val="50001D"/>
                </a:solidFill>
                <a:latin typeface="Calibri" panose="020F0502020204030204" pitchFamily="34" charset="0"/>
              </a:defRPr>
            </a:lvl1pPr>
            <a:lvl2pPr>
              <a:defRPr sz="1867">
                <a:solidFill>
                  <a:srgbClr val="50001D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624416" y="1700808"/>
            <a:ext cx="7103765" cy="460864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18415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715" y="437877"/>
            <a:ext cx="3031925" cy="159812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824192" y="2668645"/>
            <a:ext cx="4032448" cy="3640808"/>
          </a:xfrm>
        </p:spPr>
        <p:txBody>
          <a:bodyPr/>
          <a:lstStyle>
            <a:lvl1pPr>
              <a:defRPr sz="2133">
                <a:solidFill>
                  <a:srgbClr val="50001D"/>
                </a:solidFill>
                <a:latin typeface="Calibri" panose="020F0502020204030204" pitchFamily="34" charset="0"/>
              </a:defRPr>
            </a:lvl1pPr>
            <a:lvl2pPr>
              <a:defRPr sz="1867">
                <a:solidFill>
                  <a:srgbClr val="50001D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4418" y="260351"/>
            <a:ext cx="8159881" cy="1143000"/>
          </a:xfrm>
        </p:spPr>
        <p:txBody>
          <a:bodyPr/>
          <a:lstStyle>
            <a:lvl1pPr>
              <a:defRPr sz="3733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76690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824192" y="3525011"/>
            <a:ext cx="4032448" cy="2784443"/>
          </a:xfrm>
        </p:spPr>
        <p:txBody>
          <a:bodyPr/>
          <a:lstStyle>
            <a:lvl1pPr>
              <a:defRPr sz="2133">
                <a:solidFill>
                  <a:srgbClr val="50001D"/>
                </a:solidFill>
                <a:latin typeface="Calibri" panose="020F0502020204030204" pitchFamily="34" charset="0"/>
              </a:defRPr>
            </a:lvl1pPr>
            <a:lvl2pPr>
              <a:defRPr sz="1867">
                <a:solidFill>
                  <a:srgbClr val="50001D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624416" y="2084851"/>
            <a:ext cx="7103765" cy="4224603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4418" y="260351"/>
            <a:ext cx="11232223" cy="1143000"/>
          </a:xfrm>
        </p:spPr>
        <p:txBody>
          <a:bodyPr/>
          <a:lstStyle>
            <a:lvl1pPr>
              <a:defRPr sz="3733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24415" y="1587174"/>
            <a:ext cx="7103767" cy="489631"/>
          </a:xfrm>
        </p:spPr>
        <p:txBody>
          <a:bodyPr anchor="b">
            <a:normAutofit/>
          </a:bodyPr>
          <a:lstStyle>
            <a:lvl1pPr marL="0" indent="0">
              <a:buNone/>
              <a:defRPr sz="2133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err="1"/>
              <a:t>Väliotsikko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824192" y="1597578"/>
            <a:ext cx="4032448" cy="489631"/>
          </a:xfrm>
        </p:spPr>
        <p:txBody>
          <a:bodyPr anchor="b">
            <a:normAutofit/>
          </a:bodyPr>
          <a:lstStyle>
            <a:lvl1pPr marL="0" indent="0">
              <a:buNone/>
              <a:defRPr sz="2133" b="1" baseline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Väliotsikko2</a:t>
            </a:r>
          </a:p>
        </p:txBody>
      </p:sp>
    </p:spTree>
    <p:extLst>
      <p:ext uri="{BB962C8B-B14F-4D97-AF65-F5344CB8AC3E}">
        <p14:creationId xmlns:p14="http://schemas.microsoft.com/office/powerpoint/2010/main" val="37597975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395" y="418994"/>
            <a:ext cx="1838704" cy="196871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824192" y="2668645"/>
            <a:ext cx="4032448" cy="3640808"/>
          </a:xfrm>
        </p:spPr>
        <p:txBody>
          <a:bodyPr/>
          <a:lstStyle>
            <a:lvl1pPr>
              <a:defRPr sz="2133">
                <a:solidFill>
                  <a:srgbClr val="50001D"/>
                </a:solidFill>
                <a:latin typeface="Calibri" panose="020F0502020204030204" pitchFamily="34" charset="0"/>
              </a:defRPr>
            </a:lvl1pPr>
            <a:lvl2pPr>
              <a:defRPr sz="1867">
                <a:solidFill>
                  <a:srgbClr val="50001D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624416" y="1700808"/>
            <a:ext cx="7103765" cy="460864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4418" y="260351"/>
            <a:ext cx="9023977" cy="1143000"/>
          </a:xfrm>
        </p:spPr>
        <p:txBody>
          <a:bodyPr/>
          <a:lstStyle>
            <a:lvl1pPr>
              <a:defRPr sz="3733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48244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5" y="170053"/>
            <a:ext cx="1312731" cy="2466596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824192" y="2668645"/>
            <a:ext cx="4032448" cy="3640808"/>
          </a:xfrm>
        </p:spPr>
        <p:txBody>
          <a:bodyPr/>
          <a:lstStyle>
            <a:lvl1pPr>
              <a:defRPr sz="2133">
                <a:solidFill>
                  <a:srgbClr val="50001D"/>
                </a:solidFill>
                <a:latin typeface="Calibri" panose="020F0502020204030204" pitchFamily="34" charset="0"/>
              </a:defRPr>
            </a:lvl1pPr>
            <a:lvl2pPr>
              <a:defRPr sz="1867">
                <a:solidFill>
                  <a:srgbClr val="50001D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624416" y="1700808"/>
            <a:ext cx="7103765" cy="460864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4418" y="260351"/>
            <a:ext cx="9119988" cy="1143000"/>
          </a:xfrm>
        </p:spPr>
        <p:txBody>
          <a:bodyPr/>
          <a:lstStyle>
            <a:lvl1pPr>
              <a:defRPr sz="3733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0524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667820" y="1893453"/>
            <a:ext cx="4032448" cy="4416000"/>
          </a:xfrm>
        </p:spPr>
        <p:txBody>
          <a:bodyPr/>
          <a:lstStyle>
            <a:lvl1pPr>
              <a:defRPr sz="2133">
                <a:solidFill>
                  <a:srgbClr val="50001D"/>
                </a:solidFill>
                <a:latin typeface="Calibri" panose="020F0502020204030204" pitchFamily="34" charset="0"/>
              </a:defRPr>
            </a:lvl1pPr>
            <a:lvl2pPr>
              <a:defRPr sz="1867">
                <a:solidFill>
                  <a:srgbClr val="50001D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4417" y="260351"/>
            <a:ext cx="11075851" cy="1143000"/>
          </a:xfrm>
        </p:spPr>
        <p:txBody>
          <a:bodyPr/>
          <a:lstStyle>
            <a:lvl1pPr>
              <a:defRPr sz="3733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5836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824192" y="2668645"/>
            <a:ext cx="4032448" cy="3640808"/>
          </a:xfrm>
        </p:spPr>
        <p:txBody>
          <a:bodyPr/>
          <a:lstStyle>
            <a:lvl1pPr>
              <a:defRPr sz="2133">
                <a:solidFill>
                  <a:srgbClr val="50001D"/>
                </a:solidFill>
                <a:latin typeface="Calibri" panose="020F0502020204030204" pitchFamily="34" charset="0"/>
              </a:defRPr>
            </a:lvl1pPr>
            <a:lvl2pPr>
              <a:defRPr sz="1867">
                <a:solidFill>
                  <a:srgbClr val="50001D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4418" y="260351"/>
            <a:ext cx="9322583" cy="1143000"/>
          </a:xfrm>
        </p:spPr>
        <p:txBody>
          <a:bodyPr/>
          <a:lstStyle>
            <a:lvl1pPr>
              <a:defRPr sz="3733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47000" y="305904"/>
            <a:ext cx="1838704" cy="196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923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EB-28E0-42E0-BD41-8369DEA58C7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309454"/>
            <a:ext cx="1667831" cy="394029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824192" y="1796819"/>
            <a:ext cx="4032448" cy="4512635"/>
          </a:xfrm>
        </p:spPr>
        <p:txBody>
          <a:bodyPr/>
          <a:lstStyle>
            <a:lvl1pPr>
              <a:defRPr sz="2133">
                <a:solidFill>
                  <a:srgbClr val="50001D"/>
                </a:solidFill>
                <a:latin typeface="Calibri" panose="020F0502020204030204" pitchFamily="34" charset="0"/>
              </a:defRPr>
            </a:lvl1pPr>
            <a:lvl2pPr>
              <a:defRPr sz="1867">
                <a:solidFill>
                  <a:srgbClr val="50001D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0001D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4418" y="260351"/>
            <a:ext cx="9408020" cy="1143000"/>
          </a:xfrm>
        </p:spPr>
        <p:txBody>
          <a:bodyPr/>
          <a:lstStyle>
            <a:lvl1pPr>
              <a:defRPr sz="3733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128" y="-10549"/>
            <a:ext cx="2058872" cy="16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7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34" Type="http://schemas.openxmlformats.org/officeDocument/2006/relationships/slideLayout" Target="../slideLayouts/slideLayout86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33" Type="http://schemas.openxmlformats.org/officeDocument/2006/relationships/slideLayout" Target="../slideLayouts/slideLayout85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29" Type="http://schemas.openxmlformats.org/officeDocument/2006/relationships/slideLayout" Target="../slideLayouts/slideLayout81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32" Type="http://schemas.openxmlformats.org/officeDocument/2006/relationships/slideLayout" Target="../slideLayouts/slideLayout84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28" Type="http://schemas.openxmlformats.org/officeDocument/2006/relationships/slideLayout" Target="../slideLayouts/slideLayout80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31" Type="http://schemas.openxmlformats.org/officeDocument/2006/relationships/slideLayout" Target="../slideLayouts/slideLayout83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slideLayout" Target="../slideLayouts/slideLayout79.xml"/><Relationship Id="rId30" Type="http://schemas.openxmlformats.org/officeDocument/2006/relationships/slideLayout" Target="../slideLayouts/slideLayout82.xml"/><Relationship Id="rId35" Type="http://schemas.openxmlformats.org/officeDocument/2006/relationships/slideLayout" Target="../slideLayouts/slideLayout87.xml"/><Relationship Id="rId8" Type="http://schemas.openxmlformats.org/officeDocument/2006/relationships/slideLayout" Target="../slideLayouts/slideLayout6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26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5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107.xml"/><Relationship Id="rId29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2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23" Type="http://schemas.openxmlformats.org/officeDocument/2006/relationships/slideLayout" Target="../slideLayouts/slideLayout110.xml"/><Relationship Id="rId28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slideLayout" Target="../slideLayouts/slideLayout109.xml"/><Relationship Id="rId27" Type="http://schemas.openxmlformats.org/officeDocument/2006/relationships/slideLayout" Target="../slideLayouts/slideLayout114.xml"/><Relationship Id="rId30" Type="http://schemas.openxmlformats.org/officeDocument/2006/relationships/slideLayout" Target="../slideLayouts/slideLayout1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0.xml"/><Relationship Id="rId21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23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Relationship Id="rId22" Type="http://schemas.openxmlformats.org/officeDocument/2006/relationships/slideLayout" Target="../slideLayouts/slideLayout1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84D248F-AA5F-4DA8-8891-FE68BBC73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5" y="673397"/>
            <a:ext cx="10852296" cy="9781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sv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62BD771-FAD8-4390-809D-4C1920654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485" y="1694121"/>
            <a:ext cx="10852296" cy="448284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sv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174B5C9-F917-401A-B627-4C335DAC6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77154" y="6306733"/>
            <a:ext cx="1660452" cy="3067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rgbClr val="50001D"/>
                </a:solidFill>
              </a:defRPr>
            </a:lvl1pPr>
          </a:lstStyle>
          <a:p>
            <a:fld id="{8461E7B9-2EA7-4EEF-A2D1-DAEA760E00AB}" type="datetime1">
              <a:rPr lang="sv-FI" smtClean="0"/>
              <a:t>20-05-2024</a:t>
            </a:fld>
            <a:endParaRPr lang="sv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922A7F-B81A-497E-8EFB-BBED53635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687" y="6306733"/>
            <a:ext cx="4114800" cy="3067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rgbClr val="50001D"/>
                </a:solidFill>
              </a:defRPr>
            </a:lvl1pPr>
          </a:lstStyle>
          <a:p>
            <a:endParaRPr lang="sv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D8897E3-A6F1-45E8-872B-0CE6A8C5B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7099" y="6306733"/>
            <a:ext cx="692888" cy="3067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rgbClr val="50001D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78443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  <p:sldLayoutId id="2147483739" r:id="rId26"/>
    <p:sldLayoutId id="2147483740" r:id="rId27"/>
    <p:sldLayoutId id="2147483741" r:id="rId28"/>
    <p:sldLayoutId id="2147483742" r:id="rId29"/>
    <p:sldLayoutId id="2147483743" r:id="rId30"/>
    <p:sldLayoutId id="2147483744" r:id="rId31"/>
    <p:sldLayoutId id="2147483745" r:id="rId32"/>
    <p:sldLayoutId id="2147483746" r:id="rId33"/>
    <p:sldLayoutId id="2147483747" r:id="rId34"/>
    <p:sldLayoutId id="2147483748" r:id="rId35"/>
    <p:sldLayoutId id="2147483749" r:id="rId36"/>
    <p:sldLayoutId id="2147483750" r:id="rId37"/>
    <p:sldLayoutId id="2147483751" r:id="rId38"/>
    <p:sldLayoutId id="2147483752" r:id="rId39"/>
    <p:sldLayoutId id="2147483753" r:id="rId40"/>
    <p:sldLayoutId id="2147483754" r:id="rId41"/>
    <p:sldLayoutId id="2147483755" r:id="rId42"/>
    <p:sldLayoutId id="2147483756" r:id="rId43"/>
    <p:sldLayoutId id="2147483757" r:id="rId44"/>
    <p:sldLayoutId id="2147483758" r:id="rId45"/>
    <p:sldLayoutId id="2147483759" r:id="rId46"/>
    <p:sldLayoutId id="2147483760" r:id="rId47"/>
    <p:sldLayoutId id="2147483761" r:id="rId48"/>
    <p:sldLayoutId id="2147483762" r:id="rId49"/>
    <p:sldLayoutId id="2147483763" r:id="rId50"/>
    <p:sldLayoutId id="2147483764" r:id="rId51"/>
    <p:sldLayoutId id="2147483765" r:id="rId5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50001D"/>
          </a:solidFill>
          <a:latin typeface="+mj-lt"/>
          <a:ea typeface="+mj-ea"/>
          <a:cs typeface="+mj-cs"/>
        </a:defRPr>
      </a:lvl1pPr>
    </p:titleStyle>
    <p:bodyStyle>
      <a:lvl1pPr marL="361942" indent="-361942" algn="l" defTabSz="914377" rtl="0" eaLnBrk="1" latinLnBrk="0" hangingPunct="1">
        <a:lnSpc>
          <a:spcPct val="100000"/>
        </a:lnSpc>
        <a:spcBef>
          <a:spcPts val="1200"/>
        </a:spcBef>
        <a:buFont typeface="Gotham Book" panose="02000604040000020004" pitchFamily="50" charset="0"/>
        <a:buChar char="−"/>
        <a:defRPr sz="3000" kern="1200">
          <a:solidFill>
            <a:srgbClr val="50001D"/>
          </a:solidFill>
          <a:latin typeface="+mn-lt"/>
          <a:ea typeface="+mn-ea"/>
          <a:cs typeface="+mn-cs"/>
        </a:defRPr>
      </a:lvl1pPr>
      <a:lvl2pPr marL="623872" indent="-261932" algn="l" defTabSz="914377" rtl="0" eaLnBrk="1" latinLnBrk="0" hangingPunct="1">
        <a:lnSpc>
          <a:spcPct val="100000"/>
        </a:lnSpc>
        <a:spcBef>
          <a:spcPts val="600"/>
        </a:spcBef>
        <a:buFont typeface="Gotham Book" panose="02000604040000020004" pitchFamily="50" charset="0"/>
        <a:buChar char="−"/>
        <a:defRPr sz="2000" kern="1200">
          <a:solidFill>
            <a:srgbClr val="50001D"/>
          </a:solidFill>
          <a:latin typeface="+mn-lt"/>
          <a:ea typeface="+mn-ea"/>
          <a:cs typeface="+mn-cs"/>
        </a:defRPr>
      </a:lvl2pPr>
      <a:lvl3pPr marL="985814" indent="-269868" algn="l" defTabSz="914377" rtl="0" eaLnBrk="1" latinLnBrk="0" hangingPunct="1">
        <a:lnSpc>
          <a:spcPct val="100000"/>
        </a:lnSpc>
        <a:spcBef>
          <a:spcPts val="600"/>
        </a:spcBef>
        <a:buFont typeface="Gotham Book" panose="02000604040000020004" pitchFamily="50" charset="0"/>
        <a:buChar char="−"/>
        <a:defRPr sz="2000" kern="1200">
          <a:solidFill>
            <a:srgbClr val="50001D"/>
          </a:solidFill>
          <a:latin typeface="+mn-lt"/>
          <a:ea typeface="+mn-ea"/>
          <a:cs typeface="+mn-cs"/>
        </a:defRPr>
      </a:lvl3pPr>
      <a:lvl4pPr marL="1346166" indent="-268281" algn="l" defTabSz="914377" rtl="0" eaLnBrk="1" latinLnBrk="0" hangingPunct="1">
        <a:lnSpc>
          <a:spcPct val="100000"/>
        </a:lnSpc>
        <a:spcBef>
          <a:spcPts val="600"/>
        </a:spcBef>
        <a:buFont typeface="Gotham Book" panose="02000604040000020004" pitchFamily="50" charset="0"/>
        <a:buChar char="−"/>
        <a:defRPr sz="2000" kern="1200">
          <a:solidFill>
            <a:srgbClr val="50001D"/>
          </a:solidFill>
          <a:latin typeface="+mn-lt"/>
          <a:ea typeface="+mn-ea"/>
          <a:cs typeface="+mn-cs"/>
        </a:defRPr>
      </a:lvl4pPr>
      <a:lvl5pPr marL="1701757" indent="-269868" algn="l" defTabSz="914377" rtl="0" eaLnBrk="1" latinLnBrk="0" hangingPunct="1">
        <a:lnSpc>
          <a:spcPct val="100000"/>
        </a:lnSpc>
        <a:spcBef>
          <a:spcPts val="600"/>
        </a:spcBef>
        <a:buFont typeface="Gotham Book" panose="02000604040000020004" pitchFamily="50" charset="0"/>
        <a:buChar char="−"/>
        <a:defRPr sz="2000" kern="1200">
          <a:solidFill>
            <a:srgbClr val="50001D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84D248F-AA5F-4DA8-8891-FE68BBC73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5" y="673396"/>
            <a:ext cx="10852296" cy="9781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sv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62BD771-FAD8-4390-809D-4C1920654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485" y="1694122"/>
            <a:ext cx="10852296" cy="44828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sv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174B5C9-F917-401A-B627-4C335DAC6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77153" y="6306733"/>
            <a:ext cx="1660452" cy="3067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rgbClr val="50001D"/>
                </a:solidFill>
              </a:defRPr>
            </a:lvl1pPr>
          </a:lstStyle>
          <a:p>
            <a:fld id="{8461E7B9-2EA7-4EEF-A2D1-DAEA760E00AB}" type="datetime1">
              <a:rPr lang="sv-FI" smtClean="0"/>
              <a:t>20-05-2024</a:t>
            </a:fld>
            <a:endParaRPr lang="sv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922A7F-B81A-497E-8EFB-BBED53635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686" y="6306733"/>
            <a:ext cx="4114800" cy="3067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rgbClr val="50001D"/>
                </a:solidFill>
              </a:defRPr>
            </a:lvl1pPr>
          </a:lstStyle>
          <a:p>
            <a:endParaRPr lang="sv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D8897E3-A6F1-45E8-872B-0CE6A8C5B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7098" y="6306733"/>
            <a:ext cx="692888" cy="3067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rgbClr val="50001D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9306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  <p:sldLayoutId id="2147483785" r:id="rId19"/>
    <p:sldLayoutId id="2147483786" r:id="rId20"/>
    <p:sldLayoutId id="2147483787" r:id="rId21"/>
    <p:sldLayoutId id="2147483788" r:id="rId22"/>
    <p:sldLayoutId id="2147483789" r:id="rId23"/>
    <p:sldLayoutId id="2147483790" r:id="rId24"/>
    <p:sldLayoutId id="2147483791" r:id="rId25"/>
    <p:sldLayoutId id="2147483792" r:id="rId26"/>
    <p:sldLayoutId id="2147483793" r:id="rId27"/>
    <p:sldLayoutId id="2147483794" r:id="rId28"/>
    <p:sldLayoutId id="2147483795" r:id="rId29"/>
    <p:sldLayoutId id="2147483796" r:id="rId30"/>
    <p:sldLayoutId id="2147483797" r:id="rId31"/>
    <p:sldLayoutId id="2147483798" r:id="rId32"/>
    <p:sldLayoutId id="2147483799" r:id="rId33"/>
    <p:sldLayoutId id="2147483800" r:id="rId34"/>
    <p:sldLayoutId id="2147483801" r:id="rId3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50001D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1200"/>
        </a:spcBef>
        <a:buFont typeface="Gotham Book" panose="02000604040000020004" pitchFamily="50" charset="0"/>
        <a:buChar char="−"/>
        <a:defRPr sz="3000" kern="1200">
          <a:solidFill>
            <a:srgbClr val="50001D"/>
          </a:solidFill>
          <a:latin typeface="+mn-lt"/>
          <a:ea typeface="+mn-ea"/>
          <a:cs typeface="+mn-cs"/>
        </a:defRPr>
      </a:lvl1pPr>
      <a:lvl2pPr marL="623888" indent="-261938" algn="l" defTabSz="914400" rtl="0" eaLnBrk="1" latinLnBrk="0" hangingPunct="1">
        <a:lnSpc>
          <a:spcPct val="100000"/>
        </a:lnSpc>
        <a:spcBef>
          <a:spcPts val="600"/>
        </a:spcBef>
        <a:buFont typeface="Gotham Book" panose="02000604040000020004" pitchFamily="50" charset="0"/>
        <a:buChar char="−"/>
        <a:defRPr sz="2000" kern="1200">
          <a:solidFill>
            <a:srgbClr val="50001D"/>
          </a:solidFill>
          <a:latin typeface="+mn-lt"/>
          <a:ea typeface="+mn-ea"/>
          <a:cs typeface="+mn-cs"/>
        </a:defRPr>
      </a:lvl2pPr>
      <a:lvl3pPr marL="985838" indent="-269875" algn="l" defTabSz="914400" rtl="0" eaLnBrk="1" latinLnBrk="0" hangingPunct="1">
        <a:lnSpc>
          <a:spcPct val="100000"/>
        </a:lnSpc>
        <a:spcBef>
          <a:spcPts val="600"/>
        </a:spcBef>
        <a:buFont typeface="Gotham Book" panose="02000604040000020004" pitchFamily="50" charset="0"/>
        <a:buChar char="−"/>
        <a:defRPr sz="2000" kern="1200">
          <a:solidFill>
            <a:srgbClr val="50001D"/>
          </a:solidFill>
          <a:latin typeface="+mn-lt"/>
          <a:ea typeface="+mn-ea"/>
          <a:cs typeface="+mn-cs"/>
        </a:defRPr>
      </a:lvl3pPr>
      <a:lvl4pPr marL="1346200" indent="-268288" algn="l" defTabSz="914400" rtl="0" eaLnBrk="1" latinLnBrk="0" hangingPunct="1">
        <a:lnSpc>
          <a:spcPct val="100000"/>
        </a:lnSpc>
        <a:spcBef>
          <a:spcPts val="600"/>
        </a:spcBef>
        <a:buFont typeface="Gotham Book" panose="02000604040000020004" pitchFamily="50" charset="0"/>
        <a:buChar char="−"/>
        <a:defRPr sz="2000" kern="1200">
          <a:solidFill>
            <a:srgbClr val="50001D"/>
          </a:solidFill>
          <a:latin typeface="+mn-lt"/>
          <a:ea typeface="+mn-ea"/>
          <a:cs typeface="+mn-cs"/>
        </a:defRPr>
      </a:lvl4pPr>
      <a:lvl5pPr marL="1701800" indent="-269875" algn="l" defTabSz="914400" rtl="0" eaLnBrk="1" latinLnBrk="0" hangingPunct="1">
        <a:lnSpc>
          <a:spcPct val="100000"/>
        </a:lnSpc>
        <a:spcBef>
          <a:spcPts val="600"/>
        </a:spcBef>
        <a:buFont typeface="Gotham Book" panose="02000604040000020004" pitchFamily="50" charset="0"/>
        <a:buChar char="−"/>
        <a:defRPr sz="2000" kern="1200">
          <a:solidFill>
            <a:srgbClr val="50001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4418" y="260351"/>
            <a:ext cx="10943167" cy="1143000"/>
          </a:xfrm>
          <a:prstGeom prst="rect">
            <a:avLst/>
          </a:prstGeom>
        </p:spPr>
        <p:txBody>
          <a:bodyPr vert="horz" lIns="0" tIns="3600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17" y="1989667"/>
            <a:ext cx="10943167" cy="4127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819" y="6405331"/>
            <a:ext cx="3648208" cy="1920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rgbClr val="50001D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416" y="6405331"/>
            <a:ext cx="576064" cy="1920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rgbClr val="50001D"/>
                </a:solidFill>
              </a:defRPr>
            </a:lvl1pPr>
          </a:lstStyle>
          <a:p>
            <a:fld id="{420B10EB-28E0-42E0-BD41-8369DEA58C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(c)" hidden="1"/>
          <p:cNvSpPr txBox="1"/>
          <p:nvPr/>
        </p:nvSpPr>
        <p:spPr>
          <a:xfrm>
            <a:off x="11840420" y="6885384"/>
            <a:ext cx="320601" cy="411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67" dirty="0">
                <a:solidFill>
                  <a:schemeClr val="bg1"/>
                </a:solidFill>
              </a:rPr>
              <a:t>©grow. for</a:t>
            </a:r>
            <a:r>
              <a:rPr lang="fi-FI" sz="267" baseline="0" dirty="0">
                <a:solidFill>
                  <a:schemeClr val="bg1"/>
                </a:solidFill>
              </a:rPr>
              <a:t> pihlajalinna</a:t>
            </a:r>
            <a:endParaRPr lang="en-GB" sz="267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4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  <p:sldLayoutId id="2147483851" r:id="rId18"/>
    <p:sldLayoutId id="2147483852" r:id="rId19"/>
    <p:sldLayoutId id="2147483853" r:id="rId20"/>
    <p:sldLayoutId id="2147483854" r:id="rId21"/>
    <p:sldLayoutId id="2147483855" r:id="rId22"/>
    <p:sldLayoutId id="2147483856" r:id="rId23"/>
    <p:sldLayoutId id="2147483857" r:id="rId24"/>
    <p:sldLayoutId id="2147483858" r:id="rId25"/>
    <p:sldLayoutId id="2147483859" r:id="rId26"/>
    <p:sldLayoutId id="2147483860" r:id="rId27"/>
    <p:sldLayoutId id="2147483861" r:id="rId28"/>
    <p:sldLayoutId id="2147483862" r:id="rId29"/>
    <p:sldLayoutId id="2147483863" r:id="rId30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733" b="1" kern="1200" cap="all" baseline="0">
          <a:solidFill>
            <a:srgbClr val="50001D"/>
          </a:solidFill>
          <a:latin typeface="+mj-lt"/>
          <a:ea typeface="+mj-ea"/>
          <a:cs typeface="+mj-cs"/>
        </a:defRPr>
      </a:lvl1pPr>
    </p:titleStyle>
    <p:bodyStyle>
      <a:lvl1pPr marL="380990" indent="-380990" algn="l" defTabSz="1219170" rtl="0" eaLnBrk="1" latinLnBrk="0" hangingPunct="1">
        <a:lnSpc>
          <a:spcPts val="2667"/>
        </a:lnSpc>
        <a:spcBef>
          <a:spcPts val="0"/>
        </a:spcBef>
        <a:spcAft>
          <a:spcPts val="0"/>
        </a:spcAft>
        <a:buClr>
          <a:srgbClr val="50001D"/>
        </a:buClr>
        <a:buFont typeface="Arial" panose="020B0604020202020204" pitchFamily="34" charset="0"/>
        <a:buChar char="•"/>
        <a:defRPr lang="en-US" sz="2400" kern="0" baseline="0" dirty="0" smtClean="0">
          <a:solidFill>
            <a:srgbClr val="50001D"/>
          </a:solidFill>
          <a:latin typeface="+mn-lt"/>
          <a:ea typeface="+mn-ea"/>
          <a:cs typeface="+mn-cs"/>
        </a:defRPr>
      </a:lvl1pPr>
      <a:lvl2pPr marL="979025" indent="-380990" algn="l" defTabSz="1219170" rtl="0" eaLnBrk="1" latinLnBrk="0" hangingPunct="1">
        <a:lnSpc>
          <a:spcPts val="2800"/>
        </a:lnSpc>
        <a:spcBef>
          <a:spcPts val="0"/>
        </a:spcBef>
        <a:buClr>
          <a:srgbClr val="50001D"/>
        </a:buClr>
        <a:buFont typeface="Arial" panose="020B0604020202020204" pitchFamily="34" charset="0"/>
        <a:buChar char="•"/>
        <a:defRPr lang="en-US" sz="2133" kern="0" baseline="0" dirty="0" smtClean="0">
          <a:solidFill>
            <a:srgbClr val="50001D"/>
          </a:solidFill>
          <a:latin typeface="+mn-lt"/>
          <a:ea typeface="+mn-ea"/>
          <a:cs typeface="+mn-cs"/>
        </a:defRPr>
      </a:lvl2pPr>
      <a:lvl3pPr marL="1437181" indent="-243411" algn="l" defTabSz="1219170" rtl="0" eaLnBrk="1" latinLnBrk="0" hangingPunct="1">
        <a:lnSpc>
          <a:spcPts val="2667"/>
        </a:lnSpc>
        <a:spcBef>
          <a:spcPts val="0"/>
        </a:spcBef>
        <a:buClr>
          <a:srgbClr val="50001D"/>
        </a:buClr>
        <a:buFont typeface="Arial" panose="020B0604020202020204" pitchFamily="34" charset="0"/>
        <a:buChar char="•"/>
        <a:defRPr lang="en-US" sz="1867" kern="1200" dirty="0" smtClean="0">
          <a:solidFill>
            <a:srgbClr val="50001D"/>
          </a:solidFill>
          <a:latin typeface="+mn-lt"/>
          <a:ea typeface="+mn-ea"/>
          <a:cs typeface="+mn-cs"/>
        </a:defRPr>
      </a:lvl3pPr>
      <a:lvl4pPr marL="2152597" indent="-361942" algn="l" defTabSz="1219170" rtl="0" eaLnBrk="1" latinLnBrk="0" hangingPunct="1">
        <a:lnSpc>
          <a:spcPts val="2667"/>
        </a:lnSpc>
        <a:spcBef>
          <a:spcPts val="0"/>
        </a:spcBef>
        <a:buClr>
          <a:srgbClr val="50001D"/>
        </a:buClr>
        <a:buFont typeface="Arial" panose="020B0604020202020204" pitchFamily="34" charset="0"/>
        <a:buChar char="•"/>
        <a:defRPr lang="en-US" sz="1600" kern="1200" dirty="0" smtClean="0">
          <a:solidFill>
            <a:srgbClr val="50001D"/>
          </a:solidFill>
          <a:latin typeface="+mn-lt"/>
          <a:ea typeface="+mn-ea"/>
          <a:cs typeface="+mn-cs"/>
        </a:defRPr>
      </a:lvl4pPr>
      <a:lvl5pPr marL="2751598" indent="-361942" algn="l" defTabSz="1219170" rtl="0" eaLnBrk="1" latinLnBrk="0" hangingPunct="1">
        <a:lnSpc>
          <a:spcPts val="2667"/>
        </a:lnSpc>
        <a:spcBef>
          <a:spcPts val="0"/>
        </a:spcBef>
        <a:buClr>
          <a:srgbClr val="50001D"/>
        </a:buClr>
        <a:buFont typeface="Arial" panose="020B0604020202020204" pitchFamily="34" charset="0"/>
        <a:buChar char="•"/>
        <a:defRPr lang="en-US" sz="1600" kern="1200" dirty="0" smtClean="0">
          <a:solidFill>
            <a:srgbClr val="50001D"/>
          </a:solidFill>
          <a:latin typeface="+mn-lt"/>
          <a:ea typeface="+mn-ea"/>
          <a:cs typeface="+mn-cs"/>
        </a:defRPr>
      </a:lvl5pPr>
      <a:lvl6pPr marL="3229953" indent="-239178" algn="l" defTabSz="1219170" rtl="0" eaLnBrk="1" latinLnBrk="0" hangingPunct="1">
        <a:spcBef>
          <a:spcPct val="20000"/>
        </a:spcBef>
        <a:buClr>
          <a:schemeClr val="accent2">
            <a:lumMod val="50000"/>
          </a:schemeClr>
        </a:buClr>
        <a:buFont typeface="Arial" panose="020B0604020202020204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3706191" indent="-239178" algn="l" defTabSz="1219170" rtl="0" eaLnBrk="1" latinLnBrk="0" hangingPunct="1">
        <a:spcBef>
          <a:spcPct val="20000"/>
        </a:spcBef>
        <a:buClr>
          <a:schemeClr val="accent2">
            <a:lumMod val="50000"/>
          </a:schemeClr>
        </a:buClr>
        <a:buFont typeface="Arial" panose="020B0604020202020204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4184546" indent="-239178" algn="l" defTabSz="1219170" rtl="0" eaLnBrk="1" latinLnBrk="0" hangingPunct="1">
        <a:spcBef>
          <a:spcPct val="20000"/>
        </a:spcBef>
        <a:buClr>
          <a:schemeClr val="accent2">
            <a:lumMod val="50000"/>
          </a:schemeClr>
        </a:buClr>
        <a:buFont typeface="Arial" panose="020B0604020202020204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4662901" indent="-239178" algn="l" defTabSz="1219170" rtl="0" eaLnBrk="1" latinLnBrk="0" hangingPunct="1">
        <a:spcBef>
          <a:spcPct val="20000"/>
        </a:spcBef>
        <a:buClr>
          <a:schemeClr val="accent2">
            <a:lumMod val="50000"/>
          </a:schemeClr>
        </a:buClr>
        <a:buFont typeface="Arial" panose="020B0604020202020204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4418" y="260351"/>
            <a:ext cx="10943167" cy="1143000"/>
          </a:xfrm>
          <a:prstGeom prst="rect">
            <a:avLst/>
          </a:prstGeom>
        </p:spPr>
        <p:txBody>
          <a:bodyPr vert="horz" lIns="0" tIns="3600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17" y="1989667"/>
            <a:ext cx="10943167" cy="4127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819" y="6405331"/>
            <a:ext cx="3648208" cy="1920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rgbClr val="50001D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416" y="6405331"/>
            <a:ext cx="576064" cy="1920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rgbClr val="50001D"/>
                </a:solidFill>
              </a:defRPr>
            </a:lvl1pPr>
          </a:lstStyle>
          <a:p>
            <a:fld id="{420B10EB-28E0-42E0-BD41-8369DEA58C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(c)" hidden="1"/>
          <p:cNvSpPr txBox="1"/>
          <p:nvPr/>
        </p:nvSpPr>
        <p:spPr>
          <a:xfrm>
            <a:off x="11840420" y="6885384"/>
            <a:ext cx="320601" cy="411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67" dirty="0">
                <a:solidFill>
                  <a:schemeClr val="bg1"/>
                </a:solidFill>
              </a:rPr>
              <a:t>©grow. for</a:t>
            </a:r>
            <a:r>
              <a:rPr lang="fi-FI" sz="267" baseline="0" dirty="0">
                <a:solidFill>
                  <a:schemeClr val="bg1"/>
                </a:solidFill>
              </a:rPr>
              <a:t> pihlajalinna</a:t>
            </a:r>
            <a:endParaRPr lang="en-GB" sz="267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3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  <p:sldLayoutId id="2147483882" r:id="rId18"/>
    <p:sldLayoutId id="2147483883" r:id="rId19"/>
    <p:sldLayoutId id="2147483884" r:id="rId20"/>
    <p:sldLayoutId id="2147483885" r:id="rId21"/>
    <p:sldLayoutId id="2147483886" r:id="rId22"/>
    <p:sldLayoutId id="2147483887" r:id="rId23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667" b="1" kern="1200" cap="all" baseline="0">
          <a:solidFill>
            <a:srgbClr val="50001D"/>
          </a:solidFill>
          <a:latin typeface="+mj-lt"/>
          <a:ea typeface="+mj-ea"/>
          <a:cs typeface="+mj-cs"/>
        </a:defRPr>
      </a:lvl1pPr>
    </p:titleStyle>
    <p:bodyStyle>
      <a:lvl1pPr marL="380990" indent="-380990" algn="l" defTabSz="1219170" rtl="0" eaLnBrk="1" latinLnBrk="0" hangingPunct="1">
        <a:lnSpc>
          <a:spcPts val="2667"/>
        </a:lnSpc>
        <a:spcBef>
          <a:spcPts val="0"/>
        </a:spcBef>
        <a:spcAft>
          <a:spcPts val="0"/>
        </a:spcAft>
        <a:buClr>
          <a:srgbClr val="50001D"/>
        </a:buClr>
        <a:buFont typeface="Arial" panose="020B0604020202020204" pitchFamily="34" charset="0"/>
        <a:buChar char="•"/>
        <a:defRPr lang="en-US" sz="2400" kern="0" baseline="0" dirty="0" smtClean="0">
          <a:solidFill>
            <a:srgbClr val="50001D"/>
          </a:solidFill>
          <a:latin typeface="+mn-lt"/>
          <a:ea typeface="+mn-ea"/>
          <a:cs typeface="+mn-cs"/>
        </a:defRPr>
      </a:lvl1pPr>
      <a:lvl2pPr marL="979025" indent="-380990" algn="l" defTabSz="1219170" rtl="0" eaLnBrk="1" latinLnBrk="0" hangingPunct="1">
        <a:lnSpc>
          <a:spcPts val="2800"/>
        </a:lnSpc>
        <a:spcBef>
          <a:spcPts val="0"/>
        </a:spcBef>
        <a:buClr>
          <a:srgbClr val="50001D"/>
        </a:buClr>
        <a:buFont typeface="Arial" panose="020B0604020202020204" pitchFamily="34" charset="0"/>
        <a:buChar char="•"/>
        <a:defRPr lang="en-US" sz="2133" kern="0" baseline="0" dirty="0" smtClean="0">
          <a:solidFill>
            <a:srgbClr val="50001D"/>
          </a:solidFill>
          <a:latin typeface="+mn-lt"/>
          <a:ea typeface="+mn-ea"/>
          <a:cs typeface="+mn-cs"/>
        </a:defRPr>
      </a:lvl2pPr>
      <a:lvl3pPr marL="1437181" indent="-243411" algn="l" defTabSz="1219170" rtl="0" eaLnBrk="1" latinLnBrk="0" hangingPunct="1">
        <a:lnSpc>
          <a:spcPts val="2667"/>
        </a:lnSpc>
        <a:spcBef>
          <a:spcPts val="0"/>
        </a:spcBef>
        <a:buClr>
          <a:srgbClr val="50001D"/>
        </a:buClr>
        <a:buFont typeface="Arial" panose="020B0604020202020204" pitchFamily="34" charset="0"/>
        <a:buChar char="•"/>
        <a:defRPr lang="en-US" sz="1867" kern="1200" dirty="0" smtClean="0">
          <a:solidFill>
            <a:srgbClr val="50001D"/>
          </a:solidFill>
          <a:latin typeface="+mn-lt"/>
          <a:ea typeface="+mn-ea"/>
          <a:cs typeface="+mn-cs"/>
        </a:defRPr>
      </a:lvl3pPr>
      <a:lvl4pPr marL="2152597" indent="-361942" algn="l" defTabSz="1219170" rtl="0" eaLnBrk="1" latinLnBrk="0" hangingPunct="1">
        <a:lnSpc>
          <a:spcPts val="2667"/>
        </a:lnSpc>
        <a:spcBef>
          <a:spcPts val="0"/>
        </a:spcBef>
        <a:buClr>
          <a:srgbClr val="50001D"/>
        </a:buClr>
        <a:buFont typeface="Arial" panose="020B0604020202020204" pitchFamily="34" charset="0"/>
        <a:buChar char="•"/>
        <a:defRPr lang="en-US" sz="1600" kern="1200" dirty="0" smtClean="0">
          <a:solidFill>
            <a:srgbClr val="50001D"/>
          </a:solidFill>
          <a:latin typeface="+mn-lt"/>
          <a:ea typeface="+mn-ea"/>
          <a:cs typeface="+mn-cs"/>
        </a:defRPr>
      </a:lvl4pPr>
      <a:lvl5pPr marL="2751598" indent="-361942" algn="l" defTabSz="1219170" rtl="0" eaLnBrk="1" latinLnBrk="0" hangingPunct="1">
        <a:lnSpc>
          <a:spcPts val="2667"/>
        </a:lnSpc>
        <a:spcBef>
          <a:spcPts val="0"/>
        </a:spcBef>
        <a:buClr>
          <a:srgbClr val="50001D"/>
        </a:buClr>
        <a:buFont typeface="Arial" panose="020B0604020202020204" pitchFamily="34" charset="0"/>
        <a:buChar char="•"/>
        <a:defRPr lang="en-US" sz="1600" kern="1200" dirty="0" smtClean="0">
          <a:solidFill>
            <a:srgbClr val="50001D"/>
          </a:solidFill>
          <a:latin typeface="+mn-lt"/>
          <a:ea typeface="+mn-ea"/>
          <a:cs typeface="+mn-cs"/>
        </a:defRPr>
      </a:lvl5pPr>
      <a:lvl6pPr marL="3229953" indent="-239178" algn="l" defTabSz="1219170" rtl="0" eaLnBrk="1" latinLnBrk="0" hangingPunct="1">
        <a:spcBef>
          <a:spcPct val="20000"/>
        </a:spcBef>
        <a:buClr>
          <a:schemeClr val="accent2">
            <a:lumMod val="50000"/>
          </a:schemeClr>
        </a:buClr>
        <a:buFont typeface="Arial" panose="020B0604020202020204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3706191" indent="-239178" algn="l" defTabSz="1219170" rtl="0" eaLnBrk="1" latinLnBrk="0" hangingPunct="1">
        <a:spcBef>
          <a:spcPct val="20000"/>
        </a:spcBef>
        <a:buClr>
          <a:schemeClr val="accent2">
            <a:lumMod val="50000"/>
          </a:schemeClr>
        </a:buClr>
        <a:buFont typeface="Arial" panose="020B0604020202020204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4184546" indent="-239178" algn="l" defTabSz="1219170" rtl="0" eaLnBrk="1" latinLnBrk="0" hangingPunct="1">
        <a:spcBef>
          <a:spcPct val="20000"/>
        </a:spcBef>
        <a:buClr>
          <a:schemeClr val="accent2">
            <a:lumMod val="50000"/>
          </a:schemeClr>
        </a:buClr>
        <a:buFont typeface="Arial" panose="020B0604020202020204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4662901" indent="-239178" algn="l" defTabSz="1219170" rtl="0" eaLnBrk="1" latinLnBrk="0" hangingPunct="1">
        <a:spcBef>
          <a:spcPct val="20000"/>
        </a:spcBef>
        <a:buClr>
          <a:schemeClr val="accent2">
            <a:lumMod val="50000"/>
          </a:schemeClr>
        </a:buClr>
        <a:buFont typeface="Arial" panose="020B0604020202020204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ihlajalinna.fi/" TargetMode="External"/><Relationship Id="rId1" Type="http://schemas.openxmlformats.org/officeDocument/2006/relationships/slideLayout" Target="../slideLayouts/slideLayout1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9902" cy="6932588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8" y="186343"/>
            <a:ext cx="1951553" cy="2158536"/>
          </a:xfrm>
          <a:prstGeom prst="rect">
            <a:avLst/>
          </a:prstGeo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B094592B-088C-4CAC-BA88-5193ADAB3B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FI" dirty="0" err="1">
                <a:solidFill>
                  <a:schemeClr val="tx1"/>
                </a:solidFill>
              </a:rPr>
              <a:t>Pihlajalinna</a:t>
            </a:r>
            <a:br>
              <a:rPr lang="sv-FI" dirty="0">
                <a:solidFill>
                  <a:schemeClr val="tx1"/>
                </a:solidFill>
              </a:rPr>
            </a:br>
            <a:r>
              <a:rPr lang="sv-FI" sz="3100" dirty="0" err="1">
                <a:solidFill>
                  <a:schemeClr val="tx1"/>
                </a:solidFill>
              </a:rPr>
              <a:t>Työterveyshuollon</a:t>
            </a:r>
            <a:r>
              <a:rPr lang="sv-FI" sz="3100" dirty="0">
                <a:solidFill>
                  <a:schemeClr val="tx1"/>
                </a:solidFill>
              </a:rPr>
              <a:t> info </a:t>
            </a:r>
            <a:r>
              <a:rPr lang="sv-FI" sz="3100" dirty="0" err="1">
                <a:solidFill>
                  <a:schemeClr val="tx1"/>
                </a:solidFill>
              </a:rPr>
              <a:t>työntekijöille</a:t>
            </a:r>
            <a:r>
              <a:rPr lang="sv-FI" sz="31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7" name="Alaotsikko 166">
            <a:extLst>
              <a:ext uri="{FF2B5EF4-FFF2-40B4-BE49-F238E27FC236}">
                <a16:creationId xmlns:a16="http://schemas.microsoft.com/office/drawing/2014/main" id="{A196E944-9640-407A-ABD4-58C8EF493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4199" y="3894267"/>
            <a:ext cx="6023602" cy="636181"/>
          </a:xfrm>
        </p:spPr>
        <p:txBody>
          <a:bodyPr>
            <a:normAutofit fontScale="32500" lnSpcReduction="20000"/>
          </a:bodyPr>
          <a:lstStyle/>
          <a:p>
            <a:r>
              <a:rPr lang="sv-FI" sz="4900" dirty="0">
                <a:solidFill>
                  <a:schemeClr val="tx1"/>
                </a:solidFill>
              </a:rPr>
              <a:t>Anna Hakulinen, </a:t>
            </a:r>
            <a:r>
              <a:rPr lang="sv-FI" sz="4900" dirty="0" err="1">
                <a:solidFill>
                  <a:schemeClr val="tx1"/>
                </a:solidFill>
              </a:rPr>
              <a:t>työterveyshoitaja</a:t>
            </a:r>
            <a:endParaRPr lang="sv-FI" sz="4900" dirty="0">
              <a:solidFill>
                <a:schemeClr val="tx1"/>
              </a:solidFill>
            </a:endParaRPr>
          </a:p>
          <a:p>
            <a:r>
              <a:rPr lang="sv-FI" sz="4900" dirty="0">
                <a:solidFill>
                  <a:schemeClr val="tx1"/>
                </a:solidFill>
              </a:rPr>
              <a:t>Jonna Erkkilä, </a:t>
            </a:r>
            <a:r>
              <a:rPr lang="sv-FI" sz="4900" dirty="0" err="1">
                <a:solidFill>
                  <a:schemeClr val="tx1"/>
                </a:solidFill>
              </a:rPr>
              <a:t>työterveyden</a:t>
            </a:r>
            <a:r>
              <a:rPr lang="sv-FI" sz="4900" dirty="0">
                <a:solidFill>
                  <a:schemeClr val="tx1"/>
                </a:solidFill>
              </a:rPr>
              <a:t> </a:t>
            </a:r>
            <a:r>
              <a:rPr lang="sv-FI" sz="4900" dirty="0" err="1">
                <a:solidFill>
                  <a:schemeClr val="tx1"/>
                </a:solidFill>
              </a:rPr>
              <a:t>palveluvastaava</a:t>
            </a:r>
            <a:endParaRPr lang="sv-FI" sz="4900" dirty="0">
              <a:solidFill>
                <a:schemeClr val="tx1"/>
              </a:solidFill>
            </a:endParaRPr>
          </a:p>
        </p:txBody>
      </p:sp>
      <p:sp>
        <p:nvSpPr>
          <p:cNvPr id="168" name="Tekstin paikkamerkki 167">
            <a:extLst>
              <a:ext uri="{FF2B5EF4-FFF2-40B4-BE49-F238E27FC236}">
                <a16:creationId xmlns:a16="http://schemas.microsoft.com/office/drawing/2014/main" id="{2185C05C-194B-4FD2-AC88-FE1DAE9971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FI" dirty="0">
                <a:solidFill>
                  <a:schemeClr val="tx1"/>
                </a:solidFill>
              </a:rPr>
              <a:t>20.5.2024</a:t>
            </a:r>
          </a:p>
        </p:txBody>
      </p:sp>
    </p:spTree>
    <p:extLst>
      <p:ext uri="{BB962C8B-B14F-4D97-AF65-F5344CB8AC3E}">
        <p14:creationId xmlns:p14="http://schemas.microsoft.com/office/powerpoint/2010/main" val="4127867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0A9A12-EDFE-2647-2C03-55C4A8E3A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Tarkennuksia: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DDC9E9-A757-A6B5-C0D2-D15FB4F42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AINA voit varata kivijalkavastaanoton joko Rovaniemelle, Kolarin tai Leville tai muuhun Suomen Pihlajalinnan toimipisteeseen. </a:t>
            </a:r>
          </a:p>
          <a:p>
            <a:r>
              <a:rPr lang="fi-FI" dirty="0"/>
              <a:t>Pihlajalinnasta tulevat puhelut tulevat yleensä tuntemattomasta numerosta. </a:t>
            </a:r>
          </a:p>
          <a:p>
            <a:r>
              <a:rPr lang="fi-FI" dirty="0"/>
              <a:t>Soittopyyntö-ajat soitetaan päivän aikana eli klo 8-16. </a:t>
            </a:r>
          </a:p>
          <a:p>
            <a:r>
              <a:rPr lang="fi-FI" dirty="0"/>
              <a:t>Jos haluat soiton tiettyyn aikaan, varaa puhelinvastaanottoaika. 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35991BF-D557-F561-93AA-808CDF4BA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pPr/>
              <a:t>10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54482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BA6B4E-9EFF-47BF-A2F0-9C76D74E7E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FI" dirty="0"/>
              <a:t>        </a:t>
            </a:r>
            <a:r>
              <a:rPr lang="sv-FI" dirty="0" err="1"/>
              <a:t>Kiitos</a:t>
            </a:r>
            <a:r>
              <a:rPr lang="sv-FI" dirty="0"/>
              <a:t>!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E4259C8-9D6F-4F0F-8A57-F241FC39C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89A61A-6579-411F-920F-50884574D682}" type="slidenum">
              <a:rPr kumimoji="0" lang="sv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5000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srgbClr val="5000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194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6F9508-4191-414C-A0DC-56627FB8F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Nimetty </a:t>
            </a:r>
            <a:r>
              <a:rPr lang="fi-FI" sz="2800" dirty="0" err="1"/>
              <a:t>työterveystiimiNNE</a:t>
            </a:r>
            <a:r>
              <a:rPr lang="fi-FI" sz="2800" dirty="0"/>
              <a:t> Rovaniemellä: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0A96AE3-5DEB-4487-9734-ADE6F8E9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B10EB-28E0-42E0-BD41-8369DEA58C72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5000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5000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873C6D0D-3C4F-40B1-A311-CBE2FEF0B65C}"/>
              </a:ext>
            </a:extLst>
          </p:cNvPr>
          <p:cNvSpPr/>
          <p:nvPr/>
        </p:nvSpPr>
        <p:spPr>
          <a:xfrm>
            <a:off x="2351551" y="1223416"/>
            <a:ext cx="25878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5000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Työterveyshoitaja</a:t>
            </a:r>
          </a:p>
          <a:p>
            <a:pPr lvl="0"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5000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Anna Hakulinen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DC16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Asiakkaiden kokonaisvaltainen työlähtöinen hoitaminen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FF315B54-A32E-461A-A585-CFF39ABAE061}"/>
              </a:ext>
            </a:extLst>
          </p:cNvPr>
          <p:cNvSpPr/>
          <p:nvPr/>
        </p:nvSpPr>
        <p:spPr>
          <a:xfrm>
            <a:off x="6552327" y="1316883"/>
            <a:ext cx="276371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DC16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Työterveyslääkäri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DC16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Jari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DC16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Havela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DC16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DC16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Työterveyslääkäri, pitkä kokemus työterveyshuollossa toimimisesta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DC16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r>
              <a:rPr lang="fi-FI" sz="1400" dirty="0">
                <a:solidFill>
                  <a:srgbClr val="DC1600">
                    <a:lumMod val="50000"/>
                  </a:srgbClr>
                </a:solidFill>
              </a:rPr>
              <a:t>Etätyöterveyslääkäri </a:t>
            </a:r>
          </a:p>
          <a:p>
            <a:pPr lvl="0">
              <a:defRPr/>
            </a:pPr>
            <a:r>
              <a:rPr lang="fi-FI" sz="1400" dirty="0">
                <a:solidFill>
                  <a:srgbClr val="DC1600">
                    <a:lumMod val="50000"/>
                  </a:srgbClr>
                </a:solidFill>
              </a:rPr>
              <a:t>Kankkonen Anita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1400" dirty="0">
                <a:solidFill>
                  <a:srgbClr val="DC1600">
                    <a:lumMod val="50000"/>
                  </a:srgbClr>
                </a:solidFill>
                <a:latin typeface="Calibri" panose="020F0502020204030204"/>
              </a:rPr>
              <a:t>-     Työterveyshuollon erikoislääkäri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DC16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DC16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DC16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EBBBDFD-9ABD-439F-A7DA-CC3FB1ABF1F0}"/>
              </a:ext>
            </a:extLst>
          </p:cNvPr>
          <p:cNvSpPr/>
          <p:nvPr/>
        </p:nvSpPr>
        <p:spPr>
          <a:xfrm>
            <a:off x="2351551" y="3336635"/>
            <a:ext cx="279108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DC16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Työfysioterapeutti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DC16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Aleksi Mustonen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DC16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-Fyysisen työ- ja toimintakyvyn edistäminen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DC16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DC16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DC16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57107741-C96A-4997-8291-AA2E0CF3134A}"/>
              </a:ext>
            </a:extLst>
          </p:cNvPr>
          <p:cNvSpPr/>
          <p:nvPr/>
        </p:nvSpPr>
        <p:spPr>
          <a:xfrm>
            <a:off x="6605080" y="3386141"/>
            <a:ext cx="271096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DC16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Työterveyspsykologi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dirty="0">
                <a:solidFill>
                  <a:srgbClr val="DC1600">
                    <a:lumMod val="50000"/>
                  </a:srgbClr>
                </a:solidFill>
                <a:latin typeface="Calibri" panose="020F0502020204030204"/>
              </a:rPr>
              <a:t>Reetta Puuronen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DC16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Työ- ja organisaatiopsykologi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DC16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Yksilöiden ohjaus- ja neuvonta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DC16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-Työyhteisötyö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DC16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DC16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DC16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Työterveyspsykologi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dirty="0">
                <a:solidFill>
                  <a:srgbClr val="DC1600">
                    <a:lumMod val="50000"/>
                  </a:srgbClr>
                </a:solidFill>
                <a:latin typeface="Calibri" panose="020F0502020204030204"/>
              </a:rPr>
              <a:t>Pekka </a:t>
            </a:r>
            <a:r>
              <a:rPr lang="fi-FI" sz="1400" dirty="0" err="1">
                <a:solidFill>
                  <a:srgbClr val="DC1600">
                    <a:lumMod val="50000"/>
                  </a:srgbClr>
                </a:solidFill>
                <a:latin typeface="Calibri" panose="020F0502020204030204"/>
              </a:rPr>
              <a:t>Wesenius</a:t>
            </a:r>
            <a:endParaRPr lang="fi-FI" sz="1400" dirty="0">
              <a:solidFill>
                <a:srgbClr val="DC1600">
                  <a:lumMod val="50000"/>
                </a:srgbClr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DC16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Yksilöiden ohjaus</a:t>
            </a:r>
            <a:r>
              <a:rPr lang="fi-FI" sz="1400" dirty="0">
                <a:solidFill>
                  <a:srgbClr val="DC1600">
                    <a:lumMod val="50000"/>
                  </a:srgbClr>
                </a:solidFill>
                <a:latin typeface="Calibri" panose="020F0502020204030204"/>
              </a:rPr>
              <a:t>- ja neuvonta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DC16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DC16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57248F58-474F-4240-BBAC-EE170AD90B92}"/>
              </a:ext>
            </a:extLst>
          </p:cNvPr>
          <p:cNvSpPr/>
          <p:nvPr/>
        </p:nvSpPr>
        <p:spPr>
          <a:xfrm>
            <a:off x="540538" y="4572631"/>
            <a:ext cx="258786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fi-FI" sz="1200" dirty="0">
              <a:solidFill>
                <a:srgbClr val="DC1600">
                  <a:lumMod val="50000"/>
                </a:srgbClr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DC16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9C0FF011-2D97-4D0C-B90E-535EBB21A5B4}"/>
              </a:ext>
            </a:extLst>
          </p:cNvPr>
          <p:cNvSpPr/>
          <p:nvPr/>
        </p:nvSpPr>
        <p:spPr>
          <a:xfrm>
            <a:off x="8423185" y="5504433"/>
            <a:ext cx="2762680" cy="532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DC16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DC16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</a:p>
        </p:txBody>
      </p:sp>
      <p:pic>
        <p:nvPicPr>
          <p:cNvPr id="7" name="Kuva 6" descr="Kuva, joka sisältää kohteen Ihmisen kasvot, henkilö, kukka, hymy&#10;&#10;Kuvaus luotu automaattisesti">
            <a:extLst>
              <a:ext uri="{FF2B5EF4-FFF2-40B4-BE49-F238E27FC236}">
                <a16:creationId xmlns:a16="http://schemas.microsoft.com/office/drawing/2014/main" id="{681FC503-A6F2-922B-0FE2-CDEFB42473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16" y="1223416"/>
            <a:ext cx="1619812" cy="1644936"/>
          </a:xfrm>
          <a:prstGeom prst="rect">
            <a:avLst/>
          </a:prstGeom>
        </p:spPr>
      </p:pic>
      <p:pic>
        <p:nvPicPr>
          <p:cNvPr id="11" name="Kuva 10" descr="Kuva, joka sisältää kohteen Ihmisen kasvot, henkilö, Leuka, kaula&#10;&#10;Kuvaus luotu automaattisesti">
            <a:extLst>
              <a:ext uri="{FF2B5EF4-FFF2-40B4-BE49-F238E27FC236}">
                <a16:creationId xmlns:a16="http://schemas.microsoft.com/office/drawing/2014/main" id="{AF0C8474-25EF-8722-727E-A8A73C74B8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072" y="3386141"/>
            <a:ext cx="1619812" cy="1600438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10B5FFB3-CEEC-9AA1-8FBB-1E7A86F5E7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65" y="3386141"/>
            <a:ext cx="1745408" cy="16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92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b="1" dirty="0">
                <a:latin typeface="Calibri" panose="020F0502020204030204" pitchFamily="34" charset="0"/>
                <a:cs typeface="Calibri" panose="020F0502020204030204" pitchFamily="34" charset="0"/>
              </a:rPr>
              <a:t>Pihlajalinna Rovaniemi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0485" y="1375794"/>
            <a:ext cx="4332269" cy="4801170"/>
          </a:xfrm>
        </p:spPr>
        <p:txBody>
          <a:bodyPr>
            <a:normAutofit/>
          </a:bodyPr>
          <a:lstStyle/>
          <a:p>
            <a:pPr lvl="0">
              <a:lnSpc>
                <a:spcPts val="2280"/>
              </a:lnSpc>
              <a:buFont typeface="Arial" panose="020B0604020202020204" pitchFamily="34" charset="0"/>
              <a:buChar char="•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Sijaitsee osoitteessa Koskikatu 27 B, 4.krs,  96100 Rovaniemi</a:t>
            </a:r>
          </a:p>
          <a:p>
            <a:pPr lvl="1">
              <a:lnSpc>
                <a:spcPts val="2280"/>
              </a:lnSpc>
              <a:buFont typeface="Arial" panose="020B0604020202020204" pitchFamily="34" charset="0"/>
              <a:buChar char="•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B-hissi: Picnicin edestä/parkkihallista liukuportaiden alta</a:t>
            </a:r>
          </a:p>
          <a:p>
            <a:pPr lvl="1">
              <a:lnSpc>
                <a:spcPts val="2280"/>
              </a:lnSpc>
              <a:buFont typeface="Arial" panose="020B0604020202020204" pitchFamily="34" charset="0"/>
              <a:buChar char="•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Pysäköinti parkkihallissa 2h maksutonta</a:t>
            </a:r>
          </a:p>
          <a:p>
            <a:pPr lvl="1">
              <a:lnSpc>
                <a:spcPts val="2280"/>
              </a:lnSpc>
              <a:buFont typeface="Arial" panose="020B0604020202020204" pitchFamily="34" charset="0"/>
              <a:buChar char="•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Avoinna ma-ke klo 8-19 to 8-16, pe 8-15.00</a:t>
            </a:r>
          </a:p>
          <a:p>
            <a:pPr>
              <a:lnSpc>
                <a:spcPts val="2280"/>
              </a:lnSpc>
              <a:buFont typeface="Arial" panose="020B0604020202020204" pitchFamily="34" charset="0"/>
              <a:buChar char="•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Nettiajanvaraus osoitteessa pihlajalinna.fi </a:t>
            </a:r>
          </a:p>
          <a:p>
            <a:pPr>
              <a:lnSpc>
                <a:spcPts val="2280"/>
              </a:lnSpc>
              <a:buFont typeface="Arial" panose="020B0604020202020204" pitchFamily="34" charset="0"/>
              <a:buChar char="•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Valtakunnallinen ajanvarausnumero</a:t>
            </a:r>
          </a:p>
          <a:p>
            <a:pPr marL="0" indent="0">
              <a:lnSpc>
                <a:spcPts val="2280"/>
              </a:lnSpc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    010 312 010</a:t>
            </a:r>
          </a:p>
          <a:p>
            <a:pPr marL="361950" lvl="1" indent="0">
              <a:lnSpc>
                <a:spcPts val="2280"/>
              </a:lnSpc>
              <a:buNone/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pPr/>
              <a:t>3</a:t>
            </a:fld>
            <a:endParaRPr lang="sv-FI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7C71BEA-F398-47B0-A491-226BA4893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9" b="16659"/>
          <a:stretch>
            <a:fillRect/>
          </a:stretch>
        </p:blipFill>
        <p:spPr>
          <a:xfrm>
            <a:off x="5337291" y="859"/>
            <a:ext cx="6854709" cy="685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9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6F9508-4191-414C-A0DC-56627FB8F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Nettiajanvaraus ohjeet: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051483-7E15-4DE0-8B6C-A62D126C8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7" y="1537490"/>
            <a:ext cx="7929727" cy="4579677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Siirry nettiajanvaraukseen </a:t>
            </a:r>
            <a:r>
              <a:rPr lang="fi-FI" dirty="0">
                <a:hlinkClick r:id="rId2"/>
              </a:rPr>
              <a:t>www.pihlajalinna.fi</a:t>
            </a:r>
            <a:endParaRPr lang="fi-FI" dirty="0"/>
          </a:p>
          <a:p>
            <a:r>
              <a:rPr lang="fi-FI" dirty="0"/>
              <a:t>Klikkaa siirry ajanvaraukseen</a:t>
            </a:r>
          </a:p>
          <a:p>
            <a:r>
              <a:rPr lang="fi-FI" dirty="0"/>
              <a:t>Valitse Työterveys</a:t>
            </a:r>
          </a:p>
          <a:p>
            <a:r>
              <a:rPr lang="fi-FI" dirty="0"/>
              <a:t>Kirjaudu verkkopankkitunnuksilla</a:t>
            </a:r>
          </a:p>
          <a:p>
            <a:r>
              <a:rPr lang="fi-FI" dirty="0"/>
              <a:t>Klikkaa näytä ajat</a:t>
            </a:r>
          </a:p>
          <a:p>
            <a:r>
              <a:rPr lang="fi-FI" dirty="0"/>
              <a:t>Valitse toimipiste: </a:t>
            </a:r>
            <a:r>
              <a:rPr lang="fi-FI" b="1" dirty="0"/>
              <a:t>Rovaniemi, Pello, Kolari, Levi</a:t>
            </a:r>
          </a:p>
          <a:p>
            <a:r>
              <a:rPr lang="fi-FI" dirty="0"/>
              <a:t>Tämän jälkeen ohjelma näyttää vapaana olevat ajat</a:t>
            </a:r>
          </a:p>
          <a:p>
            <a:r>
              <a:rPr lang="fi-FI" dirty="0"/>
              <a:t>Voit myös rajata asiantuntijahaulla (esim. Anna Hakulinen) tai voit rajata valitsemalla ammattinimikkeellä tai palvelulla</a:t>
            </a:r>
          </a:p>
          <a:p>
            <a:r>
              <a:rPr lang="fi-FI" dirty="0"/>
              <a:t>Valitse haluamasi aika, valitse vastaanottotapa (vastaanotto lääkärikeskuksessa, videovastaanotto tai puhelinvastaanotto) ja jatka ajan vahvistukseen ja vahvista aika</a:t>
            </a:r>
          </a:p>
          <a:p>
            <a:r>
              <a:rPr lang="fi-FI" dirty="0"/>
              <a:t>Varatun ajan pystyy perumaan oikea yläkulma -&gt; oma nimi -&gt; omat tapahtumat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0A96AE3-5DEB-4487-9734-ADE6F8E9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B10EB-28E0-42E0-BD41-8369DEA58C72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5000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5000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EBBBDFD-9ABD-439F-A7DA-CC3FB1ABF1F0}"/>
              </a:ext>
            </a:extLst>
          </p:cNvPr>
          <p:cNvSpPr/>
          <p:nvPr/>
        </p:nvSpPr>
        <p:spPr>
          <a:xfrm>
            <a:off x="554390" y="1783711"/>
            <a:ext cx="79997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DC16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DC16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DC16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57248F58-474F-4240-BBAC-EE170AD90B92}"/>
              </a:ext>
            </a:extLst>
          </p:cNvPr>
          <p:cNvSpPr/>
          <p:nvPr/>
        </p:nvSpPr>
        <p:spPr>
          <a:xfrm>
            <a:off x="7402253" y="1537490"/>
            <a:ext cx="258786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5000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DC16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9C0FF011-2D97-4D0C-B90E-535EBB21A5B4}"/>
              </a:ext>
            </a:extLst>
          </p:cNvPr>
          <p:cNvSpPr/>
          <p:nvPr/>
        </p:nvSpPr>
        <p:spPr>
          <a:xfrm>
            <a:off x="8423185" y="5504433"/>
            <a:ext cx="2762680" cy="532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DC16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DC16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358096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D6C298A-76B0-EAF6-551B-4BE20A58B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Dian numeron paikkamerkki 3" hidden="1">
            <a:extLst>
              <a:ext uri="{FF2B5EF4-FFF2-40B4-BE49-F238E27FC236}">
                <a16:creationId xmlns:a16="http://schemas.microsoft.com/office/drawing/2014/main" id="{371A3F3A-D379-6C1C-3C1B-25518813D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F89A61A-6579-411F-920F-50884574D682}" type="slidenum">
              <a:rPr lang="sv-FI" smtClean="0"/>
              <a:pPr>
                <a:spcAft>
                  <a:spcPts val="600"/>
                </a:spcAft>
              </a:pPr>
              <a:t>5</a:t>
            </a:fld>
            <a:endParaRPr lang="sv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A894E82-0D3E-901E-208D-C8D3C0B23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728" y="-73152"/>
            <a:ext cx="12371832" cy="693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57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979E62-79F4-203E-6A9A-B3791792C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/>
              <a:t>Pihlajalinna Terveyssovelluksesta löydät seuraavia asioita: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2D98F4-005B-C9EF-AA72-412F83E5A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Etävastaanotto (työterveyteen kuuluvat palvelut sekä itsemaksettavat palvelut)</a:t>
            </a:r>
          </a:p>
          <a:p>
            <a:r>
              <a:rPr lang="fi-FI" dirty="0"/>
              <a:t>Terveystietosi mm. kirjaukset, reseptit, laboratoriotulokset</a:t>
            </a:r>
          </a:p>
          <a:p>
            <a:r>
              <a:rPr lang="fi-FI" dirty="0"/>
              <a:t>Mahdollisuus ajanvaraukseen asiantuntijoille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40FB429-66D4-8EB9-9B43-05F588769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6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645611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D743B10-BD31-F2C9-6B41-16B8DCA60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08" y="704088"/>
            <a:ext cx="10936224" cy="560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08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F4FBA1-9A86-A050-AFEB-10C71301A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731" y="1673352"/>
            <a:ext cx="10385609" cy="4510165"/>
          </a:xfrm>
        </p:spPr>
        <p:txBody>
          <a:bodyPr anchor="b">
            <a:normAutofit fontScale="90000"/>
          </a:bodyPr>
          <a:lstStyle/>
          <a:p>
            <a:r>
              <a:rPr lang="fi-FI" sz="3600" dirty="0"/>
              <a:t>Videovastaanotto:</a:t>
            </a:r>
            <a:br>
              <a:rPr lang="fi-FI" sz="2400" dirty="0"/>
            </a:br>
            <a:br>
              <a:rPr lang="fi-FI" sz="2400" dirty="0"/>
            </a:br>
            <a:r>
              <a:rPr lang="fi-FI" sz="2400" dirty="0"/>
              <a:t>-Saat videovastaanottoajanvarauksesta tekstiviestin tai sähköpostin.</a:t>
            </a:r>
            <a:br>
              <a:rPr lang="fi-FI" sz="2400" dirty="0"/>
            </a:br>
            <a:br>
              <a:rPr lang="fi-FI" sz="2400" dirty="0"/>
            </a:br>
            <a:r>
              <a:rPr lang="fi-FI" sz="2400" dirty="0"/>
              <a:t>- Viestissä tulee linkki, joka antaa ohjeet videovastaanotolle.</a:t>
            </a:r>
            <a:br>
              <a:rPr lang="fi-FI" sz="2400" dirty="0"/>
            </a:br>
            <a:br>
              <a:rPr lang="fi-FI" sz="2400" dirty="0"/>
            </a:br>
            <a:r>
              <a:rPr lang="fi-FI" sz="2400" dirty="0"/>
              <a:t>- Huomiona! Selaimena toimii Google Chrome, Mozilla Firefox tai Edge. </a:t>
            </a:r>
            <a:br>
              <a:rPr lang="fi-FI" sz="2400" dirty="0"/>
            </a:br>
            <a:br>
              <a:rPr lang="fi-FI" sz="2400" dirty="0"/>
            </a:br>
            <a:r>
              <a:rPr lang="fi-FI" sz="2400" dirty="0"/>
              <a:t>- Liity vastaanotolle vahvan tunnistautumisen kautta. </a:t>
            </a:r>
            <a:br>
              <a:rPr lang="fi-FI" sz="2400" dirty="0"/>
            </a:br>
            <a:br>
              <a:rPr lang="fi-FI" sz="2400" dirty="0"/>
            </a:br>
            <a:r>
              <a:rPr lang="fi-FI" sz="2400" dirty="0"/>
              <a:t>- Videovastaanottoa voi käyttää yleislääkärin, työterveyshoitajan, työterveyslääkärin, työterveyspsykologin ja työfysioterapeutin kanssa asioidessa. </a:t>
            </a:r>
            <a:br>
              <a:rPr lang="fi-FI" sz="2400" dirty="0"/>
            </a:br>
            <a:br>
              <a:rPr lang="fi-FI" sz="2400" dirty="0"/>
            </a:br>
            <a:r>
              <a:rPr lang="fi-FI" sz="2400" dirty="0"/>
              <a:t>-Videovastaanotolla voidaan hoitaa sairausvastaanottokäynnit, terveystarkastukset, ohjaus- ja neuvontakäynnit. </a:t>
            </a:r>
            <a:br>
              <a:rPr lang="fi-FI" sz="1800" dirty="0"/>
            </a:br>
            <a:endParaRPr lang="fi-FI" sz="1800" dirty="0"/>
          </a:p>
        </p:txBody>
      </p:sp>
      <p:sp>
        <p:nvSpPr>
          <p:cNvPr id="3" name="Dian numeron paikkamerkki 2" hidden="1">
            <a:extLst>
              <a:ext uri="{FF2B5EF4-FFF2-40B4-BE49-F238E27FC236}">
                <a16:creationId xmlns:a16="http://schemas.microsoft.com/office/drawing/2014/main" id="{2C2761BE-57BD-244F-9B3B-BF2DED2319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57098" y="6306733"/>
            <a:ext cx="692888" cy="306720"/>
          </a:xfrm>
        </p:spPr>
        <p:txBody>
          <a:bodyPr/>
          <a:lstStyle/>
          <a:p>
            <a:pPr>
              <a:spcAft>
                <a:spcPts val="600"/>
              </a:spcAft>
            </a:pPr>
            <a:fld id="{5F89A61A-6579-411F-920F-50884574D682}" type="slidenum">
              <a:rPr lang="sv-FI" smtClean="0"/>
              <a:pPr>
                <a:spcAft>
                  <a:spcPts val="600"/>
                </a:spcAft>
              </a:pPr>
              <a:t>8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222482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F78484-E0F2-4582-A073-C4D990C8E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751" y="533928"/>
            <a:ext cx="11264348" cy="499278"/>
          </a:xfrm>
        </p:spPr>
        <p:txBody>
          <a:bodyPr>
            <a:normAutofit/>
          </a:bodyPr>
          <a:lstStyle/>
          <a:p>
            <a:r>
              <a:rPr lang="fi-FI" sz="3200" dirty="0"/>
              <a:t>	</a:t>
            </a:r>
            <a:r>
              <a:rPr lang="fi-FI" sz="3200" b="1" dirty="0" err="1"/>
              <a:t>Poissaolokäytännöt</a:t>
            </a:r>
            <a:r>
              <a:rPr lang="fi-FI" sz="3200" b="1" dirty="0"/>
              <a:t>: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6074560-D32B-4D95-8AD4-4FEF7FD4B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89A61A-6579-411F-920F-50884574D682}" type="slidenum">
              <a:rPr kumimoji="0" lang="sv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50001D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srgbClr val="50001D"/>
              </a:solidFill>
              <a:effectLst/>
              <a:uLnTx/>
              <a:uFillTx/>
              <a:latin typeface="Gotham Book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DBCFF3-FD0B-46C9-8904-C3A289A0BE9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80730" y="1162975"/>
            <a:ext cx="11011270" cy="5013988"/>
          </a:xfrm>
        </p:spPr>
        <p:txBody>
          <a:bodyPr>
            <a:normAutofit/>
          </a:bodyPr>
          <a:lstStyle/>
          <a:p>
            <a:r>
              <a:rPr lang="fi-FI" sz="2400" dirty="0"/>
              <a:t>Omailmoituspoissaolo käytäntö jatkuu entisen ohjeenne mukaisesti</a:t>
            </a:r>
            <a:endParaRPr lang="fi-FI" sz="1400" dirty="0"/>
          </a:p>
          <a:p>
            <a:r>
              <a:rPr lang="fi-FI" sz="2400" dirty="0"/>
              <a:t>Työntekijä voi olla poissa äkillisen sairauden vuoksi </a:t>
            </a:r>
            <a:r>
              <a:rPr lang="fi-FI" sz="2400" b="1" dirty="0"/>
              <a:t>1-3 peräkkäistä kalenteripäivää </a:t>
            </a:r>
            <a:r>
              <a:rPr lang="fi-FI" sz="2400" dirty="0"/>
              <a:t>esimiehen luvalla </a:t>
            </a:r>
          </a:p>
          <a:p>
            <a:r>
              <a:rPr lang="fi-FI" sz="2400" dirty="0"/>
              <a:t>Omailmoitusjärjestelmän mukaisia poissaoloja ovat </a:t>
            </a:r>
            <a:r>
              <a:rPr lang="fi-FI" sz="2400" dirty="0" err="1"/>
              <a:t>esim</a:t>
            </a:r>
            <a:r>
              <a:rPr lang="fi-FI" sz="2400" dirty="0"/>
              <a:t>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b="1" dirty="0"/>
              <a:t>	</a:t>
            </a:r>
            <a:r>
              <a:rPr lang="fi-FI" sz="1600" b="1" dirty="0"/>
              <a:t>äkillinen hengitystieinfektio (flunssa)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1600" b="1" dirty="0">
                <a:solidFill>
                  <a:schemeClr val="tx2">
                    <a:lumMod val="75000"/>
                  </a:schemeClr>
                </a:solidFill>
              </a:rPr>
              <a:t>	diagnosoitu migreeni (migreeniin määrätty migreenilääkitys katsotaan riittäväksi diagnoosiksi)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1600" b="1" dirty="0">
                <a:solidFill>
                  <a:schemeClr val="tx2">
                    <a:lumMod val="75000"/>
                  </a:schemeClr>
                </a:solidFill>
              </a:rPr>
              <a:t>	mahatauti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1600" b="1" dirty="0">
                <a:solidFill>
                  <a:schemeClr val="tx2">
                    <a:lumMod val="75000"/>
                  </a:schemeClr>
                </a:solidFill>
              </a:rPr>
              <a:t> 	vaikeat kuukautiskivut ja hammassärky</a:t>
            </a:r>
          </a:p>
        </p:txBody>
      </p:sp>
    </p:spTree>
    <p:extLst>
      <p:ext uri="{BB962C8B-B14F-4D97-AF65-F5344CB8AC3E}">
        <p14:creationId xmlns:p14="http://schemas.microsoft.com/office/powerpoint/2010/main" val="461456841"/>
      </p:ext>
    </p:extLst>
  </p:cSld>
  <p:clrMapOvr>
    <a:masterClrMapping/>
  </p:clrMapOvr>
</p:sld>
</file>

<file path=ppt/theme/theme1.xml><?xml version="1.0" encoding="utf-8"?>
<a:theme xmlns:a="http://schemas.openxmlformats.org/drawingml/2006/main" name="1_Pihlajalinna 2019">
  <a:themeElements>
    <a:clrScheme name="Pihlajalinna">
      <a:dk1>
        <a:srgbClr val="50001D"/>
      </a:dk1>
      <a:lt1>
        <a:srgbClr val="F9F5EE"/>
      </a:lt1>
      <a:dk2>
        <a:srgbClr val="6D002C"/>
      </a:dk2>
      <a:lt2>
        <a:srgbClr val="DACEBE"/>
      </a:lt2>
      <a:accent1>
        <a:srgbClr val="6D002C"/>
      </a:accent1>
      <a:accent2>
        <a:srgbClr val="DC1600"/>
      </a:accent2>
      <a:accent3>
        <a:srgbClr val="FAACC4"/>
      </a:accent3>
      <a:accent4>
        <a:srgbClr val="F24A00"/>
      </a:accent4>
      <a:accent5>
        <a:srgbClr val="50001D"/>
      </a:accent5>
      <a:accent6>
        <a:srgbClr val="C3A695"/>
      </a:accent6>
      <a:hlink>
        <a:srgbClr val="F32B00"/>
      </a:hlink>
      <a:folHlink>
        <a:srgbClr val="C3A695"/>
      </a:folHlink>
    </a:clrScheme>
    <a:fontScheme name="Gotham">
      <a:majorFont>
        <a:latin typeface="Gotham Medium"/>
        <a:ea typeface=""/>
        <a:cs typeface=""/>
      </a:majorFont>
      <a:minorFont>
        <a:latin typeface="Gotham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hlajalinna_esitysmallipohja_v19.potx" id="{9EFBD292-72A9-4B22-B6E1-21C76C11986F}" vid="{8BE66627-B0A7-410C-93A4-BBF79471B038}"/>
    </a:ext>
  </a:extLst>
</a:theme>
</file>

<file path=ppt/theme/theme2.xml><?xml version="1.0" encoding="utf-8"?>
<a:theme xmlns:a="http://schemas.openxmlformats.org/drawingml/2006/main" name="2_Pihlajalinna 2019">
  <a:themeElements>
    <a:clrScheme name="Pihlajalinna">
      <a:dk1>
        <a:srgbClr val="50001D"/>
      </a:dk1>
      <a:lt1>
        <a:srgbClr val="F9F5EE"/>
      </a:lt1>
      <a:dk2>
        <a:srgbClr val="6D002C"/>
      </a:dk2>
      <a:lt2>
        <a:srgbClr val="DACEBE"/>
      </a:lt2>
      <a:accent1>
        <a:srgbClr val="6D002C"/>
      </a:accent1>
      <a:accent2>
        <a:srgbClr val="DC1600"/>
      </a:accent2>
      <a:accent3>
        <a:srgbClr val="FAACC4"/>
      </a:accent3>
      <a:accent4>
        <a:srgbClr val="F24A00"/>
      </a:accent4>
      <a:accent5>
        <a:srgbClr val="50001D"/>
      </a:accent5>
      <a:accent6>
        <a:srgbClr val="C3A695"/>
      </a:accent6>
      <a:hlink>
        <a:srgbClr val="F32B00"/>
      </a:hlink>
      <a:folHlink>
        <a:srgbClr val="C3A69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hlajalinna_esitysmallipohja_Calibri_v2019-05-15 [Vain luku]" id="{B304ED91-C1BF-4CBE-8D69-2D830970D507}" vid="{DF0E1050-DC14-425A-94CB-6AB9D0B1A7F7}"/>
    </a:ext>
  </a:extLst>
</a:theme>
</file>

<file path=ppt/theme/theme3.xml><?xml version="1.0" encoding="utf-8"?>
<a:theme xmlns:a="http://schemas.openxmlformats.org/drawingml/2006/main" name="1_pihlajalinna_malli_03">
  <a:themeElements>
    <a:clrScheme name="Mukautettu 1">
      <a:dk1>
        <a:srgbClr val="50001D"/>
      </a:dk1>
      <a:lt1>
        <a:srgbClr val="F9F5EE"/>
      </a:lt1>
      <a:dk2>
        <a:srgbClr val="6D002C"/>
      </a:dk2>
      <a:lt2>
        <a:srgbClr val="DACEBE"/>
      </a:lt2>
      <a:accent1>
        <a:srgbClr val="DC1600"/>
      </a:accent1>
      <a:accent2>
        <a:srgbClr val="6D002C"/>
      </a:accent2>
      <a:accent3>
        <a:srgbClr val="FAACC4"/>
      </a:accent3>
      <a:accent4>
        <a:srgbClr val="F24A00"/>
      </a:accent4>
      <a:accent5>
        <a:srgbClr val="50001D"/>
      </a:accent5>
      <a:accent6>
        <a:srgbClr val="C3A695"/>
      </a:accent6>
      <a:hlink>
        <a:srgbClr val="F32B00"/>
      </a:hlink>
      <a:folHlink>
        <a:srgbClr val="C3A69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54000" tIns="36000" rIns="54000" bIns="36000" rtlCol="0">
        <a:spAutoFit/>
      </a:bodyPr>
      <a:lstStyle>
        <a:defPPr>
          <a:defRPr sz="1400" dirty="0" err="1" smtClean="0">
            <a:solidFill>
              <a:schemeClr val="accent2">
                <a:lumMod val="50000"/>
              </a:schemeClr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pihlajalinna_malli_03">
  <a:themeElements>
    <a:clrScheme name="PIHLAJALINNA2">
      <a:dk1>
        <a:srgbClr val="50001D"/>
      </a:dk1>
      <a:lt1>
        <a:srgbClr val="F9F5EE"/>
      </a:lt1>
      <a:dk2>
        <a:srgbClr val="6D002C"/>
      </a:dk2>
      <a:lt2>
        <a:srgbClr val="DACEBE"/>
      </a:lt2>
      <a:accent1>
        <a:srgbClr val="6D002C"/>
      </a:accent1>
      <a:accent2>
        <a:srgbClr val="DC1600"/>
      </a:accent2>
      <a:accent3>
        <a:srgbClr val="FAACC4"/>
      </a:accent3>
      <a:accent4>
        <a:srgbClr val="F24A00"/>
      </a:accent4>
      <a:accent5>
        <a:srgbClr val="50001D"/>
      </a:accent5>
      <a:accent6>
        <a:srgbClr val="C3A695"/>
      </a:accent6>
      <a:hlink>
        <a:srgbClr val="F32B00"/>
      </a:hlink>
      <a:folHlink>
        <a:srgbClr val="C3A69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54000" tIns="36000" rIns="54000" bIns="36000" rtlCol="0">
        <a:spAutoFit/>
      </a:bodyPr>
      <a:lstStyle>
        <a:defPPr>
          <a:defRPr sz="1400" dirty="0" err="1" smtClean="0">
            <a:solidFill>
              <a:schemeClr val="accent2">
                <a:lumMod val="50000"/>
              </a:schemeClr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2495</TotalTime>
  <Words>439</Words>
  <Application>Microsoft Office PowerPoint</Application>
  <PresentationFormat>Laajakuva</PresentationFormat>
  <Paragraphs>90</Paragraphs>
  <Slides>11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11</vt:i4>
      </vt:variant>
    </vt:vector>
  </HeadingPairs>
  <TitlesOfParts>
    <vt:vector size="21" baseType="lpstr">
      <vt:lpstr>Arial</vt:lpstr>
      <vt:lpstr>Calibri</vt:lpstr>
      <vt:lpstr>Gotham Bold</vt:lpstr>
      <vt:lpstr>Gotham Book</vt:lpstr>
      <vt:lpstr>Gotham Medium</vt:lpstr>
      <vt:lpstr>Wingdings</vt:lpstr>
      <vt:lpstr>1_Pihlajalinna 2019</vt:lpstr>
      <vt:lpstr>2_Pihlajalinna 2019</vt:lpstr>
      <vt:lpstr>1_pihlajalinna_malli_03</vt:lpstr>
      <vt:lpstr>2_pihlajalinna_malli_03</vt:lpstr>
      <vt:lpstr>Pihlajalinna Työterveyshuollon info työntekijöille </vt:lpstr>
      <vt:lpstr>Nimetty työterveystiimiNNE Rovaniemellä: </vt:lpstr>
      <vt:lpstr>Pihlajalinna Rovaniemi</vt:lpstr>
      <vt:lpstr>Nettiajanvaraus ohjeet: </vt:lpstr>
      <vt:lpstr>PowerPoint-esitys</vt:lpstr>
      <vt:lpstr>Pihlajalinna Terveyssovelluksesta löydät seuraavia asioita:</vt:lpstr>
      <vt:lpstr>PowerPoint-esitys</vt:lpstr>
      <vt:lpstr>Videovastaanotto:  -Saat videovastaanottoajanvarauksesta tekstiviestin tai sähköpostin.  - Viestissä tulee linkki, joka antaa ohjeet videovastaanotolle.  - Huomiona! Selaimena toimii Google Chrome, Mozilla Firefox tai Edge.   - Liity vastaanotolle vahvan tunnistautumisen kautta.   - Videovastaanottoa voi käyttää yleislääkärin, työterveyshoitajan, työterveyslääkärin, työterveyspsykologin ja työfysioterapeutin kanssa asioidessa.   -Videovastaanotolla voidaan hoitaa sairausvastaanottokäynnit, terveystarkastukset, ohjaus- ja neuvontakäynnit.  </vt:lpstr>
      <vt:lpstr> Poissaolokäytännöt:</vt:lpstr>
      <vt:lpstr>Tarkennuksia:</vt:lpstr>
      <vt:lpstr>        Kiitos!</vt:lpstr>
    </vt:vector>
  </TitlesOfParts>
  <Company>Pihlajalinna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Pihlajalinna Raahe</dc:title>
  <dc:creator>Valkama Ville</dc:creator>
  <cp:lastModifiedBy>Hakulinen Anna</cp:lastModifiedBy>
  <cp:revision>146</cp:revision>
  <dcterms:created xsi:type="dcterms:W3CDTF">2020-11-03T09:50:39Z</dcterms:created>
  <dcterms:modified xsi:type="dcterms:W3CDTF">2024-05-20T08:09:33Z</dcterms:modified>
</cp:coreProperties>
</file>