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7" d="100"/>
          <a:sy n="167" d="100"/>
        </p:scale>
        <p:origin x="-15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-42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0121C-9E69-6F4F-AF5F-87FBD3CA3300}" type="datetimeFigureOut">
              <a:rPr lang="fi-FI" smtClean="0"/>
              <a:t>4.7.2013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128E4-DC3F-904E-9B74-C1B21C00BF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132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128E4-DC3F-904E-9B74-C1B21C00BF4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853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97279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A38F-D0C4-7041-B41B-0297989A4A62}" type="datetimeFigureOut">
              <a:rPr lang="fi-FI" smtClean="0"/>
              <a:t>4.7.2013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4F30-36CF-7141-8D97-698525F178C8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Otsikon paikkamerkki 1"/>
          <p:cNvSpPr>
            <a:spLocks noGrp="1"/>
          </p:cNvSpPr>
          <p:nvPr>
            <p:ph type="title"/>
          </p:nvPr>
        </p:nvSpPr>
        <p:spPr>
          <a:xfrm>
            <a:off x="457200" y="26013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889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21707"/>
            <a:ext cx="8229600" cy="1143000"/>
          </a:xfrm>
        </p:spPr>
        <p:txBody>
          <a:bodyPr/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90619"/>
            <a:ext cx="8229600" cy="4048230"/>
          </a:xfrm>
        </p:spPr>
        <p:txBody>
          <a:bodyPr/>
          <a:lstStyle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A38F-D0C4-7041-B41B-0297989A4A62}" type="datetimeFigureOut">
              <a:rPr lang="fi-FI" smtClean="0"/>
              <a:t>4.7.2013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4F30-36CF-7141-8D97-698525F178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2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5896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2732691"/>
            <a:ext cx="8229600" cy="3227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9DD"/>
              </a:buClr>
              <a:buSzTx/>
              <a:buFont typeface="Arial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Muokkaa tekstin perustyylejä napsauttamalla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9DD"/>
              </a:buClr>
              <a:buSzPct val="90000"/>
              <a:buFont typeface="Arial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9DD"/>
              </a:buClr>
              <a:buSzPct val="90000"/>
              <a:buFont typeface="Arial"/>
              <a:buChar char="•"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kolmas taso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9DD"/>
              </a:buClr>
              <a:buSzPct val="90000"/>
              <a:buFont typeface="Arial"/>
              <a:buChar char="–"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neljäs taso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9DD"/>
              </a:buClr>
              <a:buSzTx/>
              <a:buFont typeface="Arial"/>
              <a:buChar char="»"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viides taso</a:t>
            </a: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4A38F-D0C4-7041-B41B-0297989A4A62}" type="datetimeFigureOut">
              <a:rPr lang="fi-FI" smtClean="0"/>
              <a:t>4.7.2013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B4F30-36CF-7141-8D97-698525F178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802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rgbClr val="0099DD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99DD"/>
        </a:buClr>
        <a:buSzTx/>
        <a:buFont typeface="Arial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99DD"/>
        </a:buClr>
        <a:buSzPct val="90000"/>
        <a:buFont typeface="Arial"/>
        <a:buChar char="•"/>
        <a:tabLst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99DD"/>
        </a:buClr>
        <a:buSzPct val="90000"/>
        <a:buFont typeface="Arial"/>
        <a:buChar char="•"/>
        <a:tabLst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99DD"/>
        </a:buClr>
        <a:buSzPct val="90000"/>
        <a:buFont typeface="Arial"/>
        <a:buChar char="–"/>
        <a:tabLst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99DD"/>
        </a:buClr>
        <a:buSzTx/>
        <a:buFont typeface="Arial"/>
        <a:buChar char="»"/>
        <a:tabLst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680874"/>
            <a:ext cx="7772400" cy="1470025"/>
          </a:xfrm>
        </p:spPr>
        <p:txBody>
          <a:bodyPr/>
          <a:lstStyle/>
          <a:p>
            <a:r>
              <a:rPr lang="fi-FI" dirty="0" smtClean="0"/>
              <a:t>Tähän diaesityksen otsikko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4149568"/>
            <a:ext cx="6400800" cy="1752600"/>
          </a:xfrm>
        </p:spPr>
        <p:txBody>
          <a:bodyPr/>
          <a:lstStyle/>
          <a:p>
            <a:r>
              <a:rPr lang="fi-FI" dirty="0" smtClean="0"/>
              <a:t>Tähän diaesityksen alaotsikko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300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674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</Words>
  <Application>Microsoft Macintosh PowerPoint</Application>
  <PresentationFormat>Näytössä katseltava diaesitys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Tähän diaesityksen otsikko</vt:lpstr>
      <vt:lpstr>PowerPoint-esitys</vt:lpstr>
    </vt:vector>
  </TitlesOfParts>
  <Company>Mainostoimisto Ajatus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Elisa Niemelä</dc:creator>
  <cp:lastModifiedBy>Elisa Niemelä</cp:lastModifiedBy>
  <cp:revision>6</cp:revision>
  <dcterms:created xsi:type="dcterms:W3CDTF">2013-07-04T06:28:26Z</dcterms:created>
  <dcterms:modified xsi:type="dcterms:W3CDTF">2013-07-04T10:15:30Z</dcterms:modified>
</cp:coreProperties>
</file>