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67" d="100"/>
          <a:sy n="167" d="100"/>
        </p:scale>
        <p:origin x="-15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2" d="100"/>
          <a:sy n="112" d="100"/>
        </p:scale>
        <p:origin x="-424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0121C-9E69-6F4F-AF5F-87FBD3CA3300}" type="datetimeFigureOut">
              <a:rPr lang="fi-FI" smtClean="0"/>
              <a:t>4.7.2013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128E4-DC3F-904E-9B74-C1B21C00BF4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132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128E4-DC3F-904E-9B74-C1B21C00BF45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8530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972794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A38F-D0C4-7041-B41B-0297989A4A62}" type="datetimeFigureOut">
              <a:rPr lang="fi-FI" smtClean="0"/>
              <a:t>4.7.2013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B4F30-36CF-7141-8D97-698525F178C8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Otsikon paikkamerkki 1"/>
          <p:cNvSpPr>
            <a:spLocks noGrp="1"/>
          </p:cNvSpPr>
          <p:nvPr>
            <p:ph type="title"/>
          </p:nvPr>
        </p:nvSpPr>
        <p:spPr>
          <a:xfrm>
            <a:off x="457200" y="26013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perustyylejä naps.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8894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Otsikko ja sisältö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21707"/>
            <a:ext cx="8229600" cy="1143000"/>
          </a:xfrm>
        </p:spPr>
        <p:txBody>
          <a:bodyPr/>
          <a:lstStyle/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90619"/>
            <a:ext cx="8229600" cy="4048230"/>
          </a:xfrm>
        </p:spPr>
        <p:txBody>
          <a:bodyPr/>
          <a:lstStyle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4A38F-D0C4-7041-B41B-0297989A4A62}" type="datetimeFigureOut">
              <a:rPr lang="fi-FI" smtClean="0"/>
              <a:t>4.7.2013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B4F30-36CF-7141-8D97-698525F178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27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15896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2732691"/>
            <a:ext cx="8229600" cy="3227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DD"/>
              </a:buClr>
              <a:buSzTx/>
              <a:buFont typeface="Arial"/>
              <a:buChar char="•"/>
              <a:tabLst/>
              <a:defRPr/>
            </a:pPr>
            <a:r>
              <a:rPr kumimoji="0" lang="fi-FI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Muokkaa tekstin perustyylejä napsauttamalla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DD"/>
              </a:buClr>
              <a:buSzPct val="90000"/>
              <a:buFont typeface="Arial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toinen taso</a:t>
            </a:r>
          </a:p>
          <a:p>
            <a:pPr marL="11430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DD"/>
              </a:buClr>
              <a:buSzPct val="90000"/>
              <a:buFont typeface="Arial"/>
              <a:buChar char="•"/>
              <a:tabLst/>
              <a:defRPr/>
            </a:pPr>
            <a:r>
              <a:rPr kumimoji="0" lang="fi-FI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kolmas taso</a:t>
            </a:r>
          </a:p>
          <a:p>
            <a:pPr marL="1600200" marR="0" lvl="3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DD"/>
              </a:buClr>
              <a:buSzPct val="90000"/>
              <a:buFont typeface="Arial"/>
              <a:buChar char="–"/>
              <a:tabLst/>
              <a:defRPr/>
            </a:pPr>
            <a:r>
              <a:rPr kumimoji="0" lang="fi-FI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neljäs taso</a:t>
            </a:r>
          </a:p>
          <a:p>
            <a:pPr marL="2057400" marR="0" lvl="4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99DD"/>
              </a:buClr>
              <a:buSzTx/>
              <a:buFont typeface="Arial"/>
              <a:buChar char="»"/>
              <a:tabLst/>
              <a:defRPr/>
            </a:pPr>
            <a:r>
              <a:rPr kumimoji="0" lang="fi-FI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viides taso</a:t>
            </a:r>
            <a:endParaRPr kumimoji="0" lang="fi-F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4A38F-D0C4-7041-B41B-0297989A4A62}" type="datetimeFigureOut">
              <a:rPr lang="fi-FI" smtClean="0"/>
              <a:t>4.7.2013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B4F30-36CF-7141-8D97-698525F178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8025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i="0" kern="1200">
          <a:solidFill>
            <a:srgbClr val="0099DD"/>
          </a:solidFill>
          <a:latin typeface="+mj-lt"/>
          <a:ea typeface="+mj-ea"/>
          <a:cs typeface="+mj-cs"/>
        </a:defRPr>
      </a:lvl1pPr>
    </p:titleStyle>
    <p:bodyStyle>
      <a:lvl1pPr marL="342900" marR="0" indent="-342900" algn="l" defTabSz="4572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rgbClr val="0099DD"/>
        </a:buClr>
        <a:buSzTx/>
        <a:buFont typeface="Arial"/>
        <a:buChar char="•"/>
        <a:tabLst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marR="0" indent="-285750" algn="l" defTabSz="4572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rgbClr val="0099DD"/>
        </a:buClr>
        <a:buSzPct val="90000"/>
        <a:buFont typeface="Arial"/>
        <a:buChar char="•"/>
        <a:tabLst/>
        <a:defRPr sz="28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1143000" marR="0" indent="-228600" algn="l" defTabSz="4572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rgbClr val="0099DD"/>
        </a:buClr>
        <a:buSzPct val="90000"/>
        <a:buFont typeface="Arial"/>
        <a:buChar char="•"/>
        <a:tabLst/>
        <a:defRPr sz="24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1600200" marR="0" indent="-228600" algn="l" defTabSz="4572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rgbClr val="0099DD"/>
        </a:buClr>
        <a:buSzPct val="90000"/>
        <a:buFont typeface="Arial"/>
        <a:buChar char="–"/>
        <a:tabLst/>
        <a:defRPr sz="2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2057400" marR="0" indent="-228600" algn="l" defTabSz="4572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rgbClr val="0099DD"/>
        </a:buClr>
        <a:buSzTx/>
        <a:buFont typeface="Arial"/>
        <a:buChar char="»"/>
        <a:tabLst/>
        <a:defRPr sz="2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680874"/>
            <a:ext cx="7772400" cy="1470025"/>
          </a:xfrm>
        </p:spPr>
        <p:txBody>
          <a:bodyPr/>
          <a:lstStyle/>
          <a:p>
            <a:r>
              <a:rPr lang="fi-FI" dirty="0" smtClean="0"/>
              <a:t>Tähän diaesityksen otsikko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4149568"/>
            <a:ext cx="6400800" cy="1752600"/>
          </a:xfrm>
        </p:spPr>
        <p:txBody>
          <a:bodyPr/>
          <a:lstStyle/>
          <a:p>
            <a:r>
              <a:rPr lang="fi-FI" dirty="0" smtClean="0"/>
              <a:t>Tähän diaesityksen alaotsikko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300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6743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7</Words>
  <Application>Microsoft Macintosh PowerPoint</Application>
  <PresentationFormat>Näytössä katseltava diaesitys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Tähän diaesityksen otsikko</vt:lpstr>
      <vt:lpstr>PowerPoint-esitys</vt:lpstr>
    </vt:vector>
  </TitlesOfParts>
  <Company>Mainostoimisto Ajatus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Elisa Niemelä</dc:creator>
  <cp:lastModifiedBy>Elisa Niemelä</cp:lastModifiedBy>
  <cp:revision>6</cp:revision>
  <dcterms:created xsi:type="dcterms:W3CDTF">2013-07-04T06:28:26Z</dcterms:created>
  <dcterms:modified xsi:type="dcterms:W3CDTF">2013-07-04T10:15:30Z</dcterms:modified>
</cp:coreProperties>
</file>